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65" r:id="rId3"/>
    <p:sldId id="277" r:id="rId4"/>
    <p:sldId id="266" r:id="rId5"/>
    <p:sldId id="278" r:id="rId6"/>
    <p:sldId id="267" r:id="rId7"/>
    <p:sldId id="279" r:id="rId8"/>
    <p:sldId id="283" r:id="rId9"/>
    <p:sldId id="281" r:id="rId10"/>
    <p:sldId id="280" r:id="rId11"/>
    <p:sldId id="284" r:id="rId12"/>
    <p:sldId id="285" r:id="rId13"/>
    <p:sldId id="286" r:id="rId14"/>
    <p:sldId id="287" r:id="rId15"/>
    <p:sldId id="288" r:id="rId16"/>
    <p:sldId id="290" r:id="rId17"/>
    <p:sldId id="291" r:id="rId18"/>
    <p:sldId id="292" r:id="rId19"/>
    <p:sldId id="293" r:id="rId20"/>
    <p:sldId id="289" r:id="rId21"/>
    <p:sldId id="294" r:id="rId22"/>
    <p:sldId id="296" r:id="rId23"/>
    <p:sldId id="295" r:id="rId24"/>
    <p:sldId id="297" r:id="rId25"/>
    <p:sldId id="298" r:id="rId26"/>
    <p:sldId id="300" r:id="rId27"/>
    <p:sldId id="299" r:id="rId28"/>
    <p:sldId id="301" r:id="rId29"/>
    <p:sldId id="30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2DDC24-8D35-43AA-B324-4A400A5136FC}" v="2781" dt="2023-08-31T19:14:12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F0F7D6-D1F2-4BB2-970C-CB2FAB26643E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119C49-BCD5-40DD-A5C1-E97E5B3B3C46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DO" dirty="0"/>
            <a:t>Un </a:t>
          </a:r>
          <a:r>
            <a:rPr lang="es-DO" noProof="0" dirty="0"/>
            <a:t>espacio</a:t>
          </a:r>
          <a:r>
            <a:rPr lang="es-DO" dirty="0"/>
            <a:t> de </a:t>
          </a:r>
          <a:r>
            <a:rPr lang="es-DO" noProof="0" dirty="0"/>
            <a:t>memoria</a:t>
          </a:r>
          <a:r>
            <a:rPr lang="es-DO" dirty="0"/>
            <a:t> privado (</a:t>
          </a:r>
          <a:r>
            <a:rPr lang="es-DO" noProof="0" dirty="0"/>
            <a:t>virtualmente</a:t>
          </a:r>
          <a:r>
            <a:rPr lang="es-DO" dirty="0"/>
            <a:t>)</a:t>
          </a:r>
        </a:p>
      </dgm:t>
    </dgm:pt>
    <dgm:pt modelId="{72DADB26-1D8C-42A9-983B-354CFF617B5C}" type="parTrans" cxnId="{56CC3781-2D85-4FE9-95E7-74477EAC22AD}">
      <dgm:prSet/>
      <dgm:spPr/>
      <dgm:t>
        <a:bodyPr/>
        <a:lstStyle/>
        <a:p>
          <a:endParaRPr lang="en-US"/>
        </a:p>
      </dgm:t>
    </dgm:pt>
    <dgm:pt modelId="{EB81AC10-95E8-42F7-9950-19475168C4B9}" type="sibTrans" cxnId="{56CC3781-2D85-4FE9-95E7-74477EAC22AD}">
      <dgm:prSet/>
      <dgm:spPr/>
      <dgm:t>
        <a:bodyPr/>
        <a:lstStyle/>
        <a:p>
          <a:endParaRPr lang="en-US"/>
        </a:p>
      </dgm:t>
    </dgm:pt>
    <dgm:pt modelId="{CA1F4322-2C29-4632-88E9-B88094B9BF5D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DO" noProof="0" dirty="0"/>
            <a:t>Código ejecutable y datos</a:t>
          </a:r>
        </a:p>
      </dgm:t>
    </dgm:pt>
    <dgm:pt modelId="{3F84DD54-8AFE-4B2F-A782-6AD88AFA430B}" type="parTrans" cxnId="{C6CBCC02-9B8C-452D-872A-8EF317FA8218}">
      <dgm:prSet/>
      <dgm:spPr/>
      <dgm:t>
        <a:bodyPr/>
        <a:lstStyle/>
        <a:p>
          <a:endParaRPr lang="en-US"/>
        </a:p>
      </dgm:t>
    </dgm:pt>
    <dgm:pt modelId="{B37E65E8-5AE3-4766-8F4F-B61CC1548514}" type="sibTrans" cxnId="{C6CBCC02-9B8C-452D-872A-8EF317FA8218}">
      <dgm:prSet/>
      <dgm:spPr/>
      <dgm:t>
        <a:bodyPr/>
        <a:lstStyle/>
        <a:p>
          <a:endParaRPr lang="en-US"/>
        </a:p>
      </dgm:t>
    </dgm:pt>
    <dgm:pt modelId="{77985BBE-0C87-4E69-8B17-844CCBBACB7C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Una </a:t>
          </a:r>
          <a:r>
            <a:rPr lang="en-US" dirty="0" err="1"/>
            <a:t>lista</a:t>
          </a:r>
          <a:r>
            <a:rPr lang="en-US" dirty="0"/>
            <a:t> de handles</a:t>
          </a:r>
        </a:p>
      </dgm:t>
    </dgm:pt>
    <dgm:pt modelId="{4F647A24-3C41-4914-B3CC-0271EDBD6218}" type="parTrans" cxnId="{42DE1373-BF44-477D-949B-91C6277FC5F8}">
      <dgm:prSet/>
      <dgm:spPr/>
      <dgm:t>
        <a:bodyPr/>
        <a:lstStyle/>
        <a:p>
          <a:endParaRPr lang="es-DO"/>
        </a:p>
      </dgm:t>
    </dgm:pt>
    <dgm:pt modelId="{2C4A46D1-77ED-4563-A1A4-CD7D857EBF0A}" type="sibTrans" cxnId="{42DE1373-BF44-477D-949B-91C6277FC5F8}">
      <dgm:prSet/>
      <dgm:spPr/>
      <dgm:t>
        <a:bodyPr/>
        <a:lstStyle/>
        <a:p>
          <a:endParaRPr lang="es-DO"/>
        </a:p>
      </dgm:t>
    </dgm:pt>
    <dgm:pt modelId="{870137BB-FC19-48B2-8CAB-6F2478C2D9FC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Un </a:t>
          </a:r>
          <a:r>
            <a:rPr lang="en-US" dirty="0" err="1"/>
            <a:t>contexto</a:t>
          </a:r>
          <a:r>
            <a:rPr lang="en-US" dirty="0"/>
            <a:t> de </a:t>
          </a:r>
          <a:r>
            <a:rPr lang="es-DO" noProof="0" dirty="0"/>
            <a:t>seguridad</a:t>
          </a:r>
        </a:p>
      </dgm:t>
    </dgm:pt>
    <dgm:pt modelId="{B05B9D4C-FED6-4F2F-A6A7-E229D528DDA4}" type="parTrans" cxnId="{0ACFAB64-A0F7-4ED7-BC6C-EC280820E504}">
      <dgm:prSet/>
      <dgm:spPr/>
      <dgm:t>
        <a:bodyPr/>
        <a:lstStyle/>
        <a:p>
          <a:endParaRPr lang="es-DO"/>
        </a:p>
      </dgm:t>
    </dgm:pt>
    <dgm:pt modelId="{940AAAF7-FE4B-4A62-82AF-361062A2C102}" type="sibTrans" cxnId="{0ACFAB64-A0F7-4ED7-BC6C-EC280820E504}">
      <dgm:prSet/>
      <dgm:spPr/>
      <dgm:t>
        <a:bodyPr/>
        <a:lstStyle/>
        <a:p>
          <a:endParaRPr lang="es-DO"/>
        </a:p>
      </dgm:t>
    </dgm:pt>
    <dgm:pt modelId="{F02EC3EE-90D5-4489-B465-76AC3F50BE0B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Un ID</a:t>
          </a:r>
        </a:p>
      </dgm:t>
    </dgm:pt>
    <dgm:pt modelId="{1219996D-FA59-4953-8726-A36354429E20}" type="parTrans" cxnId="{1F037A30-48B3-4113-A6A0-BD850DB2DA4F}">
      <dgm:prSet/>
      <dgm:spPr/>
      <dgm:t>
        <a:bodyPr/>
        <a:lstStyle/>
        <a:p>
          <a:endParaRPr lang="es-DO"/>
        </a:p>
      </dgm:t>
    </dgm:pt>
    <dgm:pt modelId="{D4125F40-F6B9-4CB5-BF73-EB996892CF15}" type="sibTrans" cxnId="{1F037A30-48B3-4113-A6A0-BD850DB2DA4F}">
      <dgm:prSet/>
      <dgm:spPr/>
      <dgm:t>
        <a:bodyPr/>
        <a:lstStyle/>
        <a:p>
          <a:endParaRPr lang="es-DO"/>
        </a:p>
      </dgm:t>
    </dgm:pt>
    <dgm:pt modelId="{CE45434C-013B-4FAC-88AB-23A09616FAFB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Al </a:t>
          </a:r>
          <a:r>
            <a:rPr lang="en-US" dirty="0" err="1"/>
            <a:t>menos</a:t>
          </a:r>
          <a:r>
            <a:rPr lang="en-US" dirty="0"/>
            <a:t> un thread de </a:t>
          </a:r>
          <a:r>
            <a:rPr lang="es-DO" noProof="0" dirty="0"/>
            <a:t>ejecución</a:t>
          </a:r>
        </a:p>
      </dgm:t>
    </dgm:pt>
    <dgm:pt modelId="{D92C4A3B-7625-4C3D-A35A-49F2531DF56B}" type="parTrans" cxnId="{F3D7B1D2-D6AD-4030-AF08-73D81ED02EA2}">
      <dgm:prSet/>
      <dgm:spPr/>
      <dgm:t>
        <a:bodyPr/>
        <a:lstStyle/>
        <a:p>
          <a:endParaRPr lang="es-DO"/>
        </a:p>
      </dgm:t>
    </dgm:pt>
    <dgm:pt modelId="{2CD95598-83C6-40D6-A193-62C4E20CD617}" type="sibTrans" cxnId="{F3D7B1D2-D6AD-4030-AF08-73D81ED02EA2}">
      <dgm:prSet/>
      <dgm:spPr/>
      <dgm:t>
        <a:bodyPr/>
        <a:lstStyle/>
        <a:p>
          <a:endParaRPr lang="es-DO"/>
        </a:p>
      </dgm:t>
    </dgm:pt>
    <dgm:pt modelId="{E1FFEE3A-E165-4CC6-AFEE-B3E0120DEBF6}" type="pres">
      <dgm:prSet presAssocID="{1CF0F7D6-D1F2-4BB2-970C-CB2FAB26643E}" presName="linear" presStyleCnt="0">
        <dgm:presLayoutVars>
          <dgm:dir/>
          <dgm:animLvl val="lvl"/>
          <dgm:resizeHandles val="exact"/>
        </dgm:presLayoutVars>
      </dgm:prSet>
      <dgm:spPr/>
    </dgm:pt>
    <dgm:pt modelId="{14B6570C-A0FC-4991-82C8-75B7F5122B4C}" type="pres">
      <dgm:prSet presAssocID="{04119C49-BCD5-40DD-A5C1-E97E5B3B3C46}" presName="parentLin" presStyleCnt="0"/>
      <dgm:spPr/>
    </dgm:pt>
    <dgm:pt modelId="{338B1F7E-1F4A-4ABE-AF49-1D96A7B8DD3E}" type="pres">
      <dgm:prSet presAssocID="{04119C49-BCD5-40DD-A5C1-E97E5B3B3C46}" presName="parentLeftMargin" presStyleLbl="node1" presStyleIdx="0" presStyleCnt="6"/>
      <dgm:spPr/>
    </dgm:pt>
    <dgm:pt modelId="{E4E0F92A-6B76-41D4-86F2-63096091D3FB}" type="pres">
      <dgm:prSet presAssocID="{04119C49-BCD5-40DD-A5C1-E97E5B3B3C4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30C5C9C-C74E-469C-BE69-608860A7BFD2}" type="pres">
      <dgm:prSet presAssocID="{04119C49-BCD5-40DD-A5C1-E97E5B3B3C46}" presName="negativeSpace" presStyleCnt="0"/>
      <dgm:spPr/>
    </dgm:pt>
    <dgm:pt modelId="{1ACDF4A4-3E1C-4D3F-9649-2628003D871B}" type="pres">
      <dgm:prSet presAssocID="{04119C49-BCD5-40DD-A5C1-E97E5B3B3C46}" presName="childText" presStyleLbl="conFgAcc1" presStyleIdx="0" presStyleCnt="6">
        <dgm:presLayoutVars>
          <dgm:bulletEnabled val="1"/>
        </dgm:presLayoutVars>
      </dgm:prSet>
      <dgm:spPr/>
    </dgm:pt>
    <dgm:pt modelId="{D0999F02-E890-4688-98BF-DC097E97A254}" type="pres">
      <dgm:prSet presAssocID="{EB81AC10-95E8-42F7-9950-19475168C4B9}" presName="spaceBetweenRectangles" presStyleCnt="0"/>
      <dgm:spPr/>
    </dgm:pt>
    <dgm:pt modelId="{47BE6597-5C01-44C6-9A4B-DBD88471265C}" type="pres">
      <dgm:prSet presAssocID="{CA1F4322-2C29-4632-88E9-B88094B9BF5D}" presName="parentLin" presStyleCnt="0"/>
      <dgm:spPr/>
    </dgm:pt>
    <dgm:pt modelId="{A5C201DF-56A7-418C-8AD0-37B9BCD06840}" type="pres">
      <dgm:prSet presAssocID="{CA1F4322-2C29-4632-88E9-B88094B9BF5D}" presName="parentLeftMargin" presStyleLbl="node1" presStyleIdx="0" presStyleCnt="6"/>
      <dgm:spPr/>
    </dgm:pt>
    <dgm:pt modelId="{5803CA29-1D43-4743-ACF6-82DAFFE8740A}" type="pres">
      <dgm:prSet presAssocID="{CA1F4322-2C29-4632-88E9-B88094B9BF5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8638B6A-F974-40E5-BF7D-A241CC838B25}" type="pres">
      <dgm:prSet presAssocID="{CA1F4322-2C29-4632-88E9-B88094B9BF5D}" presName="negativeSpace" presStyleCnt="0"/>
      <dgm:spPr/>
    </dgm:pt>
    <dgm:pt modelId="{4860EE71-3012-4EF7-889B-D56BC6726C26}" type="pres">
      <dgm:prSet presAssocID="{CA1F4322-2C29-4632-88E9-B88094B9BF5D}" presName="childText" presStyleLbl="conFgAcc1" presStyleIdx="1" presStyleCnt="6">
        <dgm:presLayoutVars>
          <dgm:bulletEnabled val="1"/>
        </dgm:presLayoutVars>
      </dgm:prSet>
      <dgm:spPr/>
    </dgm:pt>
    <dgm:pt modelId="{6F396C7E-4068-4FF0-B79F-2754C9883B7D}" type="pres">
      <dgm:prSet presAssocID="{B37E65E8-5AE3-4766-8F4F-B61CC1548514}" presName="spaceBetweenRectangles" presStyleCnt="0"/>
      <dgm:spPr/>
    </dgm:pt>
    <dgm:pt modelId="{C0F369C8-EEF7-4812-91A2-447760955F91}" type="pres">
      <dgm:prSet presAssocID="{77985BBE-0C87-4E69-8B17-844CCBBACB7C}" presName="parentLin" presStyleCnt="0"/>
      <dgm:spPr/>
    </dgm:pt>
    <dgm:pt modelId="{478CF153-CA61-48E9-9720-2EAE4AE717DB}" type="pres">
      <dgm:prSet presAssocID="{77985BBE-0C87-4E69-8B17-844CCBBACB7C}" presName="parentLeftMargin" presStyleLbl="node1" presStyleIdx="1" presStyleCnt="6"/>
      <dgm:spPr/>
    </dgm:pt>
    <dgm:pt modelId="{13BE6C2B-6928-4CB9-800E-3542FC782FF9}" type="pres">
      <dgm:prSet presAssocID="{77985BBE-0C87-4E69-8B17-844CCBBACB7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336268A-0B0A-411F-A706-A4550BBD2EBF}" type="pres">
      <dgm:prSet presAssocID="{77985BBE-0C87-4E69-8B17-844CCBBACB7C}" presName="negativeSpace" presStyleCnt="0"/>
      <dgm:spPr/>
    </dgm:pt>
    <dgm:pt modelId="{F0E19425-5814-4BAC-A0F7-700A4449A485}" type="pres">
      <dgm:prSet presAssocID="{77985BBE-0C87-4E69-8B17-844CCBBACB7C}" presName="childText" presStyleLbl="conFgAcc1" presStyleIdx="2" presStyleCnt="6">
        <dgm:presLayoutVars>
          <dgm:bulletEnabled val="1"/>
        </dgm:presLayoutVars>
      </dgm:prSet>
      <dgm:spPr/>
    </dgm:pt>
    <dgm:pt modelId="{530FA2D6-790A-4184-9E00-27AE418C2BF3}" type="pres">
      <dgm:prSet presAssocID="{2C4A46D1-77ED-4563-A1A4-CD7D857EBF0A}" presName="spaceBetweenRectangles" presStyleCnt="0"/>
      <dgm:spPr/>
    </dgm:pt>
    <dgm:pt modelId="{375A41ED-9E35-4908-974C-CB2EACA0E996}" type="pres">
      <dgm:prSet presAssocID="{870137BB-FC19-48B2-8CAB-6F2478C2D9FC}" presName="parentLin" presStyleCnt="0"/>
      <dgm:spPr/>
    </dgm:pt>
    <dgm:pt modelId="{B3B2F423-3F1C-4A51-B309-FCBE779096F4}" type="pres">
      <dgm:prSet presAssocID="{870137BB-FC19-48B2-8CAB-6F2478C2D9FC}" presName="parentLeftMargin" presStyleLbl="node1" presStyleIdx="2" presStyleCnt="6"/>
      <dgm:spPr/>
    </dgm:pt>
    <dgm:pt modelId="{2372613B-CB63-4E90-BB53-92309309F7D2}" type="pres">
      <dgm:prSet presAssocID="{870137BB-FC19-48B2-8CAB-6F2478C2D9F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474969D-222F-4A32-AEDC-9C76E94AF806}" type="pres">
      <dgm:prSet presAssocID="{870137BB-FC19-48B2-8CAB-6F2478C2D9FC}" presName="negativeSpace" presStyleCnt="0"/>
      <dgm:spPr/>
    </dgm:pt>
    <dgm:pt modelId="{ADE84643-5DE8-46A4-B480-944D87849CCA}" type="pres">
      <dgm:prSet presAssocID="{870137BB-FC19-48B2-8CAB-6F2478C2D9FC}" presName="childText" presStyleLbl="conFgAcc1" presStyleIdx="3" presStyleCnt="6">
        <dgm:presLayoutVars>
          <dgm:bulletEnabled val="1"/>
        </dgm:presLayoutVars>
      </dgm:prSet>
      <dgm:spPr/>
    </dgm:pt>
    <dgm:pt modelId="{712FF8C8-04CC-4D5C-B439-602E822FA784}" type="pres">
      <dgm:prSet presAssocID="{940AAAF7-FE4B-4A62-82AF-361062A2C102}" presName="spaceBetweenRectangles" presStyleCnt="0"/>
      <dgm:spPr/>
    </dgm:pt>
    <dgm:pt modelId="{B573CEBB-63B0-48EB-BFEC-479D84FDE6B6}" type="pres">
      <dgm:prSet presAssocID="{F02EC3EE-90D5-4489-B465-76AC3F50BE0B}" presName="parentLin" presStyleCnt="0"/>
      <dgm:spPr/>
    </dgm:pt>
    <dgm:pt modelId="{08A1C18A-3049-4ADB-9FAB-A6BDDE2ADDD4}" type="pres">
      <dgm:prSet presAssocID="{F02EC3EE-90D5-4489-B465-76AC3F50BE0B}" presName="parentLeftMargin" presStyleLbl="node1" presStyleIdx="3" presStyleCnt="6"/>
      <dgm:spPr/>
    </dgm:pt>
    <dgm:pt modelId="{4EBDF92B-19E0-43AD-81AF-6A84680245DB}" type="pres">
      <dgm:prSet presAssocID="{F02EC3EE-90D5-4489-B465-76AC3F50BE0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81ED5F4-57DB-43BB-8626-2D0025EB1DC8}" type="pres">
      <dgm:prSet presAssocID="{F02EC3EE-90D5-4489-B465-76AC3F50BE0B}" presName="negativeSpace" presStyleCnt="0"/>
      <dgm:spPr/>
    </dgm:pt>
    <dgm:pt modelId="{963FFB1F-4CBA-4F42-B380-319E5F3A090B}" type="pres">
      <dgm:prSet presAssocID="{F02EC3EE-90D5-4489-B465-76AC3F50BE0B}" presName="childText" presStyleLbl="conFgAcc1" presStyleIdx="4" presStyleCnt="6">
        <dgm:presLayoutVars>
          <dgm:bulletEnabled val="1"/>
        </dgm:presLayoutVars>
      </dgm:prSet>
      <dgm:spPr/>
    </dgm:pt>
    <dgm:pt modelId="{98FE5E1C-AC83-4519-8BF5-DBFF4B60496E}" type="pres">
      <dgm:prSet presAssocID="{D4125F40-F6B9-4CB5-BF73-EB996892CF15}" presName="spaceBetweenRectangles" presStyleCnt="0"/>
      <dgm:spPr/>
    </dgm:pt>
    <dgm:pt modelId="{97054941-48B9-452F-8294-B0BCEDAC41FD}" type="pres">
      <dgm:prSet presAssocID="{CE45434C-013B-4FAC-88AB-23A09616FAFB}" presName="parentLin" presStyleCnt="0"/>
      <dgm:spPr/>
    </dgm:pt>
    <dgm:pt modelId="{DFEA2446-3059-451A-931D-063C1C9C99C1}" type="pres">
      <dgm:prSet presAssocID="{CE45434C-013B-4FAC-88AB-23A09616FAFB}" presName="parentLeftMargin" presStyleLbl="node1" presStyleIdx="4" presStyleCnt="6"/>
      <dgm:spPr/>
    </dgm:pt>
    <dgm:pt modelId="{471CDC55-9A20-4EDD-9664-911A404D5762}" type="pres">
      <dgm:prSet presAssocID="{CE45434C-013B-4FAC-88AB-23A09616FAFB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E9F96BF4-08CC-4710-BA69-778F37406363}" type="pres">
      <dgm:prSet presAssocID="{CE45434C-013B-4FAC-88AB-23A09616FAFB}" presName="negativeSpace" presStyleCnt="0"/>
      <dgm:spPr/>
    </dgm:pt>
    <dgm:pt modelId="{182CE334-4BA7-47BB-A277-65CE27CED67E}" type="pres">
      <dgm:prSet presAssocID="{CE45434C-013B-4FAC-88AB-23A09616FAFB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ACFDA602-9B0E-45BD-B102-6A81124A02EB}" type="presOf" srcId="{CA1F4322-2C29-4632-88E9-B88094B9BF5D}" destId="{5803CA29-1D43-4743-ACF6-82DAFFE8740A}" srcOrd="1" destOrd="0" presId="urn:microsoft.com/office/officeart/2005/8/layout/list1"/>
    <dgm:cxn modelId="{C6CBCC02-9B8C-452D-872A-8EF317FA8218}" srcId="{1CF0F7D6-D1F2-4BB2-970C-CB2FAB26643E}" destId="{CA1F4322-2C29-4632-88E9-B88094B9BF5D}" srcOrd="1" destOrd="0" parTransId="{3F84DD54-8AFE-4B2F-A782-6AD88AFA430B}" sibTransId="{B37E65E8-5AE3-4766-8F4F-B61CC1548514}"/>
    <dgm:cxn modelId="{E8752D1F-1935-493C-BF9E-B6100D9EDBAF}" type="presOf" srcId="{1CF0F7D6-D1F2-4BB2-970C-CB2FAB26643E}" destId="{E1FFEE3A-E165-4CC6-AFEE-B3E0120DEBF6}" srcOrd="0" destOrd="0" presId="urn:microsoft.com/office/officeart/2005/8/layout/list1"/>
    <dgm:cxn modelId="{1F037A30-48B3-4113-A6A0-BD850DB2DA4F}" srcId="{1CF0F7D6-D1F2-4BB2-970C-CB2FAB26643E}" destId="{F02EC3EE-90D5-4489-B465-76AC3F50BE0B}" srcOrd="4" destOrd="0" parTransId="{1219996D-FA59-4953-8726-A36354429E20}" sibTransId="{D4125F40-F6B9-4CB5-BF73-EB996892CF15}"/>
    <dgm:cxn modelId="{0ACFAB64-A0F7-4ED7-BC6C-EC280820E504}" srcId="{1CF0F7D6-D1F2-4BB2-970C-CB2FAB26643E}" destId="{870137BB-FC19-48B2-8CAB-6F2478C2D9FC}" srcOrd="3" destOrd="0" parTransId="{B05B9D4C-FED6-4F2F-A6A7-E229D528DDA4}" sibTransId="{940AAAF7-FE4B-4A62-82AF-361062A2C102}"/>
    <dgm:cxn modelId="{DCAB7F70-4BB3-4759-AAE7-9075DA0480E8}" type="presOf" srcId="{77985BBE-0C87-4E69-8B17-844CCBBACB7C}" destId="{13BE6C2B-6928-4CB9-800E-3542FC782FF9}" srcOrd="1" destOrd="0" presId="urn:microsoft.com/office/officeart/2005/8/layout/list1"/>
    <dgm:cxn modelId="{42DE1373-BF44-477D-949B-91C6277FC5F8}" srcId="{1CF0F7D6-D1F2-4BB2-970C-CB2FAB26643E}" destId="{77985BBE-0C87-4E69-8B17-844CCBBACB7C}" srcOrd="2" destOrd="0" parTransId="{4F647A24-3C41-4914-B3CC-0271EDBD6218}" sibTransId="{2C4A46D1-77ED-4563-A1A4-CD7D857EBF0A}"/>
    <dgm:cxn modelId="{181AF659-E2B0-4ED6-95BF-9710FF516B0B}" type="presOf" srcId="{870137BB-FC19-48B2-8CAB-6F2478C2D9FC}" destId="{2372613B-CB63-4E90-BB53-92309309F7D2}" srcOrd="1" destOrd="0" presId="urn:microsoft.com/office/officeart/2005/8/layout/list1"/>
    <dgm:cxn modelId="{56CC3781-2D85-4FE9-95E7-74477EAC22AD}" srcId="{1CF0F7D6-D1F2-4BB2-970C-CB2FAB26643E}" destId="{04119C49-BCD5-40DD-A5C1-E97E5B3B3C46}" srcOrd="0" destOrd="0" parTransId="{72DADB26-1D8C-42A9-983B-354CFF617B5C}" sibTransId="{EB81AC10-95E8-42F7-9950-19475168C4B9}"/>
    <dgm:cxn modelId="{97A32C92-2757-4403-90A9-DC7EFC0DF51A}" type="presOf" srcId="{870137BB-FC19-48B2-8CAB-6F2478C2D9FC}" destId="{B3B2F423-3F1C-4A51-B309-FCBE779096F4}" srcOrd="0" destOrd="0" presId="urn:microsoft.com/office/officeart/2005/8/layout/list1"/>
    <dgm:cxn modelId="{6BE5BAA7-BDFD-4D4A-A12F-26DACAD4711C}" type="presOf" srcId="{F02EC3EE-90D5-4489-B465-76AC3F50BE0B}" destId="{08A1C18A-3049-4ADB-9FAB-A6BDDE2ADDD4}" srcOrd="0" destOrd="0" presId="urn:microsoft.com/office/officeart/2005/8/layout/list1"/>
    <dgm:cxn modelId="{788BDCA8-7D98-47C2-B2CE-A427DB4A237B}" type="presOf" srcId="{04119C49-BCD5-40DD-A5C1-E97E5B3B3C46}" destId="{338B1F7E-1F4A-4ABE-AF49-1D96A7B8DD3E}" srcOrd="0" destOrd="0" presId="urn:microsoft.com/office/officeart/2005/8/layout/list1"/>
    <dgm:cxn modelId="{26DDCBAB-88F7-4157-A6EB-41DF0874A64A}" type="presOf" srcId="{F02EC3EE-90D5-4489-B465-76AC3F50BE0B}" destId="{4EBDF92B-19E0-43AD-81AF-6A84680245DB}" srcOrd="1" destOrd="0" presId="urn:microsoft.com/office/officeart/2005/8/layout/list1"/>
    <dgm:cxn modelId="{CCBE7FCB-9CBB-43C4-8E6B-2A18411572C1}" type="presOf" srcId="{04119C49-BCD5-40DD-A5C1-E97E5B3B3C46}" destId="{E4E0F92A-6B76-41D4-86F2-63096091D3FB}" srcOrd="1" destOrd="0" presId="urn:microsoft.com/office/officeart/2005/8/layout/list1"/>
    <dgm:cxn modelId="{07DEB3CB-DBAA-4563-8702-065FCC93DA30}" type="presOf" srcId="{CE45434C-013B-4FAC-88AB-23A09616FAFB}" destId="{471CDC55-9A20-4EDD-9664-911A404D5762}" srcOrd="1" destOrd="0" presId="urn:microsoft.com/office/officeart/2005/8/layout/list1"/>
    <dgm:cxn modelId="{C6935CCC-845C-4A85-B44C-58259F8728F8}" type="presOf" srcId="{CA1F4322-2C29-4632-88E9-B88094B9BF5D}" destId="{A5C201DF-56A7-418C-8AD0-37B9BCD06840}" srcOrd="0" destOrd="0" presId="urn:microsoft.com/office/officeart/2005/8/layout/list1"/>
    <dgm:cxn modelId="{F3D7B1D2-D6AD-4030-AF08-73D81ED02EA2}" srcId="{1CF0F7D6-D1F2-4BB2-970C-CB2FAB26643E}" destId="{CE45434C-013B-4FAC-88AB-23A09616FAFB}" srcOrd="5" destOrd="0" parTransId="{D92C4A3B-7625-4C3D-A35A-49F2531DF56B}" sibTransId="{2CD95598-83C6-40D6-A193-62C4E20CD617}"/>
    <dgm:cxn modelId="{6BF493E8-A328-49AD-9B10-D74C178EB787}" type="presOf" srcId="{77985BBE-0C87-4E69-8B17-844CCBBACB7C}" destId="{478CF153-CA61-48E9-9720-2EAE4AE717DB}" srcOrd="0" destOrd="0" presId="urn:microsoft.com/office/officeart/2005/8/layout/list1"/>
    <dgm:cxn modelId="{CEC85AFA-E769-4FCE-9391-5113580B075C}" type="presOf" srcId="{CE45434C-013B-4FAC-88AB-23A09616FAFB}" destId="{DFEA2446-3059-451A-931D-063C1C9C99C1}" srcOrd="0" destOrd="0" presId="urn:microsoft.com/office/officeart/2005/8/layout/list1"/>
    <dgm:cxn modelId="{4419B157-8A7F-4D7F-9251-BA95EA5FE689}" type="presParOf" srcId="{E1FFEE3A-E165-4CC6-AFEE-B3E0120DEBF6}" destId="{14B6570C-A0FC-4991-82C8-75B7F5122B4C}" srcOrd="0" destOrd="0" presId="urn:microsoft.com/office/officeart/2005/8/layout/list1"/>
    <dgm:cxn modelId="{BA7A0055-BC54-410A-84C1-8821CF89C258}" type="presParOf" srcId="{14B6570C-A0FC-4991-82C8-75B7F5122B4C}" destId="{338B1F7E-1F4A-4ABE-AF49-1D96A7B8DD3E}" srcOrd="0" destOrd="0" presId="urn:microsoft.com/office/officeart/2005/8/layout/list1"/>
    <dgm:cxn modelId="{69CB7DB8-A2BC-4D61-9B4C-8882B5A1E20B}" type="presParOf" srcId="{14B6570C-A0FC-4991-82C8-75B7F5122B4C}" destId="{E4E0F92A-6B76-41D4-86F2-63096091D3FB}" srcOrd="1" destOrd="0" presId="urn:microsoft.com/office/officeart/2005/8/layout/list1"/>
    <dgm:cxn modelId="{86760644-9A48-4CA9-8406-869EE769BFA1}" type="presParOf" srcId="{E1FFEE3A-E165-4CC6-AFEE-B3E0120DEBF6}" destId="{130C5C9C-C74E-469C-BE69-608860A7BFD2}" srcOrd="1" destOrd="0" presId="urn:microsoft.com/office/officeart/2005/8/layout/list1"/>
    <dgm:cxn modelId="{29D1809A-47E5-44D2-8814-BF9A94DBECD5}" type="presParOf" srcId="{E1FFEE3A-E165-4CC6-AFEE-B3E0120DEBF6}" destId="{1ACDF4A4-3E1C-4D3F-9649-2628003D871B}" srcOrd="2" destOrd="0" presId="urn:microsoft.com/office/officeart/2005/8/layout/list1"/>
    <dgm:cxn modelId="{6899B0CC-5D49-4656-80BD-3C3DB24A05FE}" type="presParOf" srcId="{E1FFEE3A-E165-4CC6-AFEE-B3E0120DEBF6}" destId="{D0999F02-E890-4688-98BF-DC097E97A254}" srcOrd="3" destOrd="0" presId="urn:microsoft.com/office/officeart/2005/8/layout/list1"/>
    <dgm:cxn modelId="{4F6A7076-80CA-4BFA-890B-D9E7014F9F45}" type="presParOf" srcId="{E1FFEE3A-E165-4CC6-AFEE-B3E0120DEBF6}" destId="{47BE6597-5C01-44C6-9A4B-DBD88471265C}" srcOrd="4" destOrd="0" presId="urn:microsoft.com/office/officeart/2005/8/layout/list1"/>
    <dgm:cxn modelId="{F346AC80-47FE-4006-86B5-C7A27E7C6557}" type="presParOf" srcId="{47BE6597-5C01-44C6-9A4B-DBD88471265C}" destId="{A5C201DF-56A7-418C-8AD0-37B9BCD06840}" srcOrd="0" destOrd="0" presId="urn:microsoft.com/office/officeart/2005/8/layout/list1"/>
    <dgm:cxn modelId="{2BA3D727-EAE1-4CE5-9D5F-CC995C7E897D}" type="presParOf" srcId="{47BE6597-5C01-44C6-9A4B-DBD88471265C}" destId="{5803CA29-1D43-4743-ACF6-82DAFFE8740A}" srcOrd="1" destOrd="0" presId="urn:microsoft.com/office/officeart/2005/8/layout/list1"/>
    <dgm:cxn modelId="{37DCCB77-C79D-4383-8C0B-F0BED38A6257}" type="presParOf" srcId="{E1FFEE3A-E165-4CC6-AFEE-B3E0120DEBF6}" destId="{98638B6A-F974-40E5-BF7D-A241CC838B25}" srcOrd="5" destOrd="0" presId="urn:microsoft.com/office/officeart/2005/8/layout/list1"/>
    <dgm:cxn modelId="{A1DCEB5B-80A4-4AB7-A01C-5D42FEBEEB58}" type="presParOf" srcId="{E1FFEE3A-E165-4CC6-AFEE-B3E0120DEBF6}" destId="{4860EE71-3012-4EF7-889B-D56BC6726C26}" srcOrd="6" destOrd="0" presId="urn:microsoft.com/office/officeart/2005/8/layout/list1"/>
    <dgm:cxn modelId="{0FE720D2-A892-4E00-8231-54D484F3E8E7}" type="presParOf" srcId="{E1FFEE3A-E165-4CC6-AFEE-B3E0120DEBF6}" destId="{6F396C7E-4068-4FF0-B79F-2754C9883B7D}" srcOrd="7" destOrd="0" presId="urn:microsoft.com/office/officeart/2005/8/layout/list1"/>
    <dgm:cxn modelId="{368D25C8-A90E-4B54-AD01-81CF0C4CF937}" type="presParOf" srcId="{E1FFEE3A-E165-4CC6-AFEE-B3E0120DEBF6}" destId="{C0F369C8-EEF7-4812-91A2-447760955F91}" srcOrd="8" destOrd="0" presId="urn:microsoft.com/office/officeart/2005/8/layout/list1"/>
    <dgm:cxn modelId="{9E055FD3-7A6C-493A-9BB9-18951BFAC0C6}" type="presParOf" srcId="{C0F369C8-EEF7-4812-91A2-447760955F91}" destId="{478CF153-CA61-48E9-9720-2EAE4AE717DB}" srcOrd="0" destOrd="0" presId="urn:microsoft.com/office/officeart/2005/8/layout/list1"/>
    <dgm:cxn modelId="{7294BA77-60E4-48D8-9EBE-E77DF197DAA1}" type="presParOf" srcId="{C0F369C8-EEF7-4812-91A2-447760955F91}" destId="{13BE6C2B-6928-4CB9-800E-3542FC782FF9}" srcOrd="1" destOrd="0" presId="urn:microsoft.com/office/officeart/2005/8/layout/list1"/>
    <dgm:cxn modelId="{347336F0-E148-4B2B-887C-A0E2A5EAB9E2}" type="presParOf" srcId="{E1FFEE3A-E165-4CC6-AFEE-B3E0120DEBF6}" destId="{B336268A-0B0A-411F-A706-A4550BBD2EBF}" srcOrd="9" destOrd="0" presId="urn:microsoft.com/office/officeart/2005/8/layout/list1"/>
    <dgm:cxn modelId="{346B5A68-06EE-4010-AF9E-3D96E145926D}" type="presParOf" srcId="{E1FFEE3A-E165-4CC6-AFEE-B3E0120DEBF6}" destId="{F0E19425-5814-4BAC-A0F7-700A4449A485}" srcOrd="10" destOrd="0" presId="urn:microsoft.com/office/officeart/2005/8/layout/list1"/>
    <dgm:cxn modelId="{56369F92-4997-4077-B845-C7263AA9471C}" type="presParOf" srcId="{E1FFEE3A-E165-4CC6-AFEE-B3E0120DEBF6}" destId="{530FA2D6-790A-4184-9E00-27AE418C2BF3}" srcOrd="11" destOrd="0" presId="urn:microsoft.com/office/officeart/2005/8/layout/list1"/>
    <dgm:cxn modelId="{ABB73C69-55DA-4156-901A-E5A8077F605E}" type="presParOf" srcId="{E1FFEE3A-E165-4CC6-AFEE-B3E0120DEBF6}" destId="{375A41ED-9E35-4908-974C-CB2EACA0E996}" srcOrd="12" destOrd="0" presId="urn:microsoft.com/office/officeart/2005/8/layout/list1"/>
    <dgm:cxn modelId="{3BADEAD5-1299-4660-AF6F-F6B1F721A2C6}" type="presParOf" srcId="{375A41ED-9E35-4908-974C-CB2EACA0E996}" destId="{B3B2F423-3F1C-4A51-B309-FCBE779096F4}" srcOrd="0" destOrd="0" presId="urn:microsoft.com/office/officeart/2005/8/layout/list1"/>
    <dgm:cxn modelId="{E9B4B7F1-AD90-469B-AA36-0F242AC506BA}" type="presParOf" srcId="{375A41ED-9E35-4908-974C-CB2EACA0E996}" destId="{2372613B-CB63-4E90-BB53-92309309F7D2}" srcOrd="1" destOrd="0" presId="urn:microsoft.com/office/officeart/2005/8/layout/list1"/>
    <dgm:cxn modelId="{5DFE4904-FF65-4BF6-A682-88005A022057}" type="presParOf" srcId="{E1FFEE3A-E165-4CC6-AFEE-B3E0120DEBF6}" destId="{9474969D-222F-4A32-AEDC-9C76E94AF806}" srcOrd="13" destOrd="0" presId="urn:microsoft.com/office/officeart/2005/8/layout/list1"/>
    <dgm:cxn modelId="{23343348-F49D-4135-AA2B-652B34BCDF4E}" type="presParOf" srcId="{E1FFEE3A-E165-4CC6-AFEE-B3E0120DEBF6}" destId="{ADE84643-5DE8-46A4-B480-944D87849CCA}" srcOrd="14" destOrd="0" presId="urn:microsoft.com/office/officeart/2005/8/layout/list1"/>
    <dgm:cxn modelId="{7081FF68-2FDA-40F6-8FC8-0D87CD8D980E}" type="presParOf" srcId="{E1FFEE3A-E165-4CC6-AFEE-B3E0120DEBF6}" destId="{712FF8C8-04CC-4D5C-B439-602E822FA784}" srcOrd="15" destOrd="0" presId="urn:microsoft.com/office/officeart/2005/8/layout/list1"/>
    <dgm:cxn modelId="{04D04422-E45E-475D-BAFB-EB9DE2D1B135}" type="presParOf" srcId="{E1FFEE3A-E165-4CC6-AFEE-B3E0120DEBF6}" destId="{B573CEBB-63B0-48EB-BFEC-479D84FDE6B6}" srcOrd="16" destOrd="0" presId="urn:microsoft.com/office/officeart/2005/8/layout/list1"/>
    <dgm:cxn modelId="{AFE46422-17F3-4433-86AD-177DECEEEB6A}" type="presParOf" srcId="{B573CEBB-63B0-48EB-BFEC-479D84FDE6B6}" destId="{08A1C18A-3049-4ADB-9FAB-A6BDDE2ADDD4}" srcOrd="0" destOrd="0" presId="urn:microsoft.com/office/officeart/2005/8/layout/list1"/>
    <dgm:cxn modelId="{3523163B-97D1-48A3-A0DC-20DEE8863D2C}" type="presParOf" srcId="{B573CEBB-63B0-48EB-BFEC-479D84FDE6B6}" destId="{4EBDF92B-19E0-43AD-81AF-6A84680245DB}" srcOrd="1" destOrd="0" presId="urn:microsoft.com/office/officeart/2005/8/layout/list1"/>
    <dgm:cxn modelId="{12DC6F1C-6827-4F9A-8CC2-F4271A7A69A7}" type="presParOf" srcId="{E1FFEE3A-E165-4CC6-AFEE-B3E0120DEBF6}" destId="{481ED5F4-57DB-43BB-8626-2D0025EB1DC8}" srcOrd="17" destOrd="0" presId="urn:microsoft.com/office/officeart/2005/8/layout/list1"/>
    <dgm:cxn modelId="{D75E7368-E591-4201-8A49-FBDA472E9474}" type="presParOf" srcId="{E1FFEE3A-E165-4CC6-AFEE-B3E0120DEBF6}" destId="{963FFB1F-4CBA-4F42-B380-319E5F3A090B}" srcOrd="18" destOrd="0" presId="urn:microsoft.com/office/officeart/2005/8/layout/list1"/>
    <dgm:cxn modelId="{9AF398FC-FE4D-45EA-B43D-B8E9E0286787}" type="presParOf" srcId="{E1FFEE3A-E165-4CC6-AFEE-B3E0120DEBF6}" destId="{98FE5E1C-AC83-4519-8BF5-DBFF4B60496E}" srcOrd="19" destOrd="0" presId="urn:microsoft.com/office/officeart/2005/8/layout/list1"/>
    <dgm:cxn modelId="{210E083C-C732-4D12-BB7E-FE87293C21E2}" type="presParOf" srcId="{E1FFEE3A-E165-4CC6-AFEE-B3E0120DEBF6}" destId="{97054941-48B9-452F-8294-B0BCEDAC41FD}" srcOrd="20" destOrd="0" presId="urn:microsoft.com/office/officeart/2005/8/layout/list1"/>
    <dgm:cxn modelId="{2618593C-447D-4994-8BEE-ED5C00474627}" type="presParOf" srcId="{97054941-48B9-452F-8294-B0BCEDAC41FD}" destId="{DFEA2446-3059-451A-931D-063C1C9C99C1}" srcOrd="0" destOrd="0" presId="urn:microsoft.com/office/officeart/2005/8/layout/list1"/>
    <dgm:cxn modelId="{36B05463-9560-49E6-BF56-AAF4D21A71CC}" type="presParOf" srcId="{97054941-48B9-452F-8294-B0BCEDAC41FD}" destId="{471CDC55-9A20-4EDD-9664-911A404D5762}" srcOrd="1" destOrd="0" presId="urn:microsoft.com/office/officeart/2005/8/layout/list1"/>
    <dgm:cxn modelId="{3AAA5D2C-89B1-47A3-A385-0CBF7CC563B8}" type="presParOf" srcId="{E1FFEE3A-E165-4CC6-AFEE-B3E0120DEBF6}" destId="{E9F96BF4-08CC-4710-BA69-778F37406363}" srcOrd="21" destOrd="0" presId="urn:microsoft.com/office/officeart/2005/8/layout/list1"/>
    <dgm:cxn modelId="{1F4925DF-033C-4A7D-936E-2C54EED01C8C}" type="presParOf" srcId="{E1FFEE3A-E165-4CC6-AFEE-B3E0120DEBF6}" destId="{182CE334-4BA7-47BB-A277-65CE27CED67E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CF0F7D6-D1F2-4BB2-970C-CB2FAB26643E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FFEE3A-E165-4CC6-AFEE-B3E0120DEBF6}" type="pres">
      <dgm:prSet presAssocID="{1CF0F7D6-D1F2-4BB2-970C-CB2FAB26643E}" presName="linear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8752D1F-1935-493C-BF9E-B6100D9EDBAF}" type="presOf" srcId="{1CF0F7D6-D1F2-4BB2-970C-CB2FAB26643E}" destId="{E1FFEE3A-E165-4CC6-AFEE-B3E0120DEBF6}" srcOrd="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CF0F7D6-D1F2-4BB2-970C-CB2FAB26643E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FFEE3A-E165-4CC6-AFEE-B3E0120DEBF6}" type="pres">
      <dgm:prSet presAssocID="{1CF0F7D6-D1F2-4BB2-970C-CB2FAB26643E}" presName="linear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8752D1F-1935-493C-BF9E-B6100D9EDBAF}" type="presOf" srcId="{1CF0F7D6-D1F2-4BB2-970C-CB2FAB26643E}" destId="{E1FFEE3A-E165-4CC6-AFEE-B3E0120DEBF6}" srcOrd="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CF0F7D6-D1F2-4BB2-970C-CB2FAB26643E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FFEE3A-E165-4CC6-AFEE-B3E0120DEBF6}" type="pres">
      <dgm:prSet presAssocID="{1CF0F7D6-D1F2-4BB2-970C-CB2FAB26643E}" presName="linear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8752D1F-1935-493C-BF9E-B6100D9EDBAF}" type="presOf" srcId="{1CF0F7D6-D1F2-4BB2-970C-CB2FAB26643E}" destId="{E1FFEE3A-E165-4CC6-AFEE-B3E0120DEBF6}" srcOrd="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CF0F7D6-D1F2-4BB2-970C-CB2FAB26643E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FFEE3A-E165-4CC6-AFEE-B3E0120DEBF6}" type="pres">
      <dgm:prSet presAssocID="{1CF0F7D6-D1F2-4BB2-970C-CB2FAB26643E}" presName="linear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8752D1F-1935-493C-BF9E-B6100D9EDBAF}" type="presOf" srcId="{1CF0F7D6-D1F2-4BB2-970C-CB2FAB26643E}" destId="{E1FFEE3A-E165-4CC6-AFEE-B3E0120DEBF6}" srcOrd="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CF0F7D6-D1F2-4BB2-970C-CB2FAB26643E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FFEE3A-E165-4CC6-AFEE-B3E0120DEBF6}" type="pres">
      <dgm:prSet presAssocID="{1CF0F7D6-D1F2-4BB2-970C-CB2FAB26643E}" presName="linear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8752D1F-1935-493C-BF9E-B6100D9EDBAF}" type="presOf" srcId="{1CF0F7D6-D1F2-4BB2-970C-CB2FAB26643E}" destId="{E1FFEE3A-E165-4CC6-AFEE-B3E0120DEBF6}" srcOrd="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CF0F7D6-D1F2-4BB2-970C-CB2FAB26643E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FFEE3A-E165-4CC6-AFEE-B3E0120DEBF6}" type="pres">
      <dgm:prSet presAssocID="{1CF0F7D6-D1F2-4BB2-970C-CB2FAB26643E}" presName="linear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8752D1F-1935-493C-BF9E-B6100D9EDBAF}" type="presOf" srcId="{1CF0F7D6-D1F2-4BB2-970C-CB2FAB26643E}" destId="{E1FFEE3A-E165-4CC6-AFEE-B3E0120DEBF6}" srcOrd="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CF0F7D6-D1F2-4BB2-970C-CB2FAB26643E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FFEE3A-E165-4CC6-AFEE-B3E0120DEBF6}" type="pres">
      <dgm:prSet presAssocID="{1CF0F7D6-D1F2-4BB2-970C-CB2FAB26643E}" presName="linear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8752D1F-1935-493C-BF9E-B6100D9EDBAF}" type="presOf" srcId="{1CF0F7D6-D1F2-4BB2-970C-CB2FAB26643E}" destId="{E1FFEE3A-E165-4CC6-AFEE-B3E0120DEBF6}" srcOrd="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CF0F7D6-D1F2-4BB2-970C-CB2FAB26643E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FFEE3A-E165-4CC6-AFEE-B3E0120DEBF6}" type="pres">
      <dgm:prSet presAssocID="{1CF0F7D6-D1F2-4BB2-970C-CB2FAB26643E}" presName="linear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8752D1F-1935-493C-BF9E-B6100D9EDBAF}" type="presOf" srcId="{1CF0F7D6-D1F2-4BB2-970C-CB2FAB26643E}" destId="{E1FFEE3A-E165-4CC6-AFEE-B3E0120DEBF6}" srcOrd="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CF0F7D6-D1F2-4BB2-970C-CB2FAB26643E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FFEE3A-E165-4CC6-AFEE-B3E0120DEBF6}" type="pres">
      <dgm:prSet presAssocID="{1CF0F7D6-D1F2-4BB2-970C-CB2FAB26643E}" presName="linear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8752D1F-1935-493C-BF9E-B6100D9EDBAF}" type="presOf" srcId="{1CF0F7D6-D1F2-4BB2-970C-CB2FAB26643E}" destId="{E1FFEE3A-E165-4CC6-AFEE-B3E0120DEBF6}" srcOrd="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CF0F7D6-D1F2-4BB2-970C-CB2FAB26643E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FFEE3A-E165-4CC6-AFEE-B3E0120DEBF6}" type="pres">
      <dgm:prSet presAssocID="{1CF0F7D6-D1F2-4BB2-970C-CB2FAB26643E}" presName="linear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8752D1F-1935-493C-BF9E-B6100D9EDBAF}" type="presOf" srcId="{1CF0F7D6-D1F2-4BB2-970C-CB2FAB26643E}" destId="{E1FFEE3A-E165-4CC6-AFEE-B3E0120DEBF6}" srcOrd="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F0F7D6-D1F2-4BB2-970C-CB2FAB26643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119C49-BCD5-40DD-A5C1-E97E5B3B3C46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DO" dirty="0"/>
            <a:t>Se convierten y validan los parámetros y </a:t>
          </a:r>
          <a:r>
            <a:rPr lang="es-DO" dirty="0" err="1"/>
            <a:t>flags</a:t>
          </a:r>
          <a:endParaRPr lang="es-DO" dirty="0"/>
        </a:p>
      </dgm:t>
    </dgm:pt>
    <dgm:pt modelId="{72DADB26-1D8C-42A9-983B-354CFF617B5C}" type="parTrans" cxnId="{56CC3781-2D85-4FE9-95E7-74477EAC22AD}">
      <dgm:prSet/>
      <dgm:spPr/>
      <dgm:t>
        <a:bodyPr/>
        <a:lstStyle/>
        <a:p>
          <a:endParaRPr lang="en-US"/>
        </a:p>
      </dgm:t>
    </dgm:pt>
    <dgm:pt modelId="{EB81AC10-95E8-42F7-9950-19475168C4B9}" type="sibTrans" cxnId="{56CC3781-2D85-4FE9-95E7-74477EAC22AD}">
      <dgm:prSet/>
      <dgm:spPr/>
      <dgm:t>
        <a:bodyPr/>
        <a:lstStyle/>
        <a:p>
          <a:endParaRPr lang="en-US"/>
        </a:p>
      </dgm:t>
    </dgm:pt>
    <dgm:pt modelId="{CA1F4322-2C29-4632-88E9-B88094B9BF5D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DO" noProof="0" dirty="0"/>
            <a:t>Se lee el ejecutable y se cargan las secciones</a:t>
          </a:r>
        </a:p>
      </dgm:t>
    </dgm:pt>
    <dgm:pt modelId="{3F84DD54-8AFE-4B2F-A782-6AD88AFA430B}" type="parTrans" cxnId="{C6CBCC02-9B8C-452D-872A-8EF317FA8218}">
      <dgm:prSet/>
      <dgm:spPr/>
      <dgm:t>
        <a:bodyPr/>
        <a:lstStyle/>
        <a:p>
          <a:endParaRPr lang="en-US"/>
        </a:p>
      </dgm:t>
    </dgm:pt>
    <dgm:pt modelId="{B37E65E8-5AE3-4766-8F4F-B61CC1548514}" type="sibTrans" cxnId="{C6CBCC02-9B8C-452D-872A-8EF317FA8218}">
      <dgm:prSet/>
      <dgm:spPr/>
      <dgm:t>
        <a:bodyPr/>
        <a:lstStyle/>
        <a:p>
          <a:endParaRPr lang="en-US"/>
        </a:p>
      </dgm:t>
    </dgm:pt>
    <dgm:pt modelId="{77985BBE-0C87-4E69-8B17-844CCBBACB7C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Se </a:t>
          </a:r>
          <a:r>
            <a:rPr lang="en-US" dirty="0" err="1"/>
            <a:t>crea</a:t>
          </a:r>
          <a:r>
            <a:rPr lang="en-US" dirty="0"/>
            <a:t> </a:t>
          </a:r>
          <a:r>
            <a:rPr lang="en-US" dirty="0" err="1"/>
            <a:t>el</a:t>
          </a:r>
          <a:r>
            <a:rPr lang="en-US" dirty="0"/>
            <a:t> Windows Process Object</a:t>
          </a:r>
        </a:p>
      </dgm:t>
    </dgm:pt>
    <dgm:pt modelId="{4F647A24-3C41-4914-B3CC-0271EDBD6218}" type="parTrans" cxnId="{42DE1373-BF44-477D-949B-91C6277FC5F8}">
      <dgm:prSet/>
      <dgm:spPr/>
      <dgm:t>
        <a:bodyPr/>
        <a:lstStyle/>
        <a:p>
          <a:endParaRPr lang="es-DO"/>
        </a:p>
      </dgm:t>
    </dgm:pt>
    <dgm:pt modelId="{2C4A46D1-77ED-4563-A1A4-CD7D857EBF0A}" type="sibTrans" cxnId="{42DE1373-BF44-477D-949B-91C6277FC5F8}">
      <dgm:prSet/>
      <dgm:spPr/>
      <dgm:t>
        <a:bodyPr/>
        <a:lstStyle/>
        <a:p>
          <a:endParaRPr lang="es-DO"/>
        </a:p>
      </dgm:t>
    </dgm:pt>
    <dgm:pt modelId="{870137BB-FC19-48B2-8CAB-6F2478C2D9FC}">
      <dgm:prSet/>
      <dgm:spPr>
        <a:solidFill>
          <a:srgbClr val="C00000"/>
        </a:solidFill>
      </dgm:spPr>
      <dgm:t>
        <a:bodyPr/>
        <a:lstStyle/>
        <a:p>
          <a:r>
            <a:rPr lang="en-US" dirty="0"/>
            <a:t>Se </a:t>
          </a:r>
          <a:r>
            <a:rPr lang="en-US" dirty="0" err="1"/>
            <a:t>crea</a:t>
          </a:r>
          <a:r>
            <a:rPr lang="en-US" dirty="0"/>
            <a:t> </a:t>
          </a:r>
          <a:r>
            <a:rPr lang="en-US" dirty="0" err="1"/>
            <a:t>el</a:t>
          </a:r>
          <a:r>
            <a:rPr lang="en-US" dirty="0"/>
            <a:t> Windows Thread Object</a:t>
          </a:r>
          <a:endParaRPr lang="es-DO" noProof="0" dirty="0"/>
        </a:p>
      </dgm:t>
    </dgm:pt>
    <dgm:pt modelId="{B05B9D4C-FED6-4F2F-A6A7-E229D528DDA4}" type="parTrans" cxnId="{0ACFAB64-A0F7-4ED7-BC6C-EC280820E504}">
      <dgm:prSet/>
      <dgm:spPr/>
      <dgm:t>
        <a:bodyPr/>
        <a:lstStyle/>
        <a:p>
          <a:endParaRPr lang="es-DO"/>
        </a:p>
      </dgm:t>
    </dgm:pt>
    <dgm:pt modelId="{940AAAF7-FE4B-4A62-82AF-361062A2C102}" type="sibTrans" cxnId="{0ACFAB64-A0F7-4ED7-BC6C-EC280820E504}">
      <dgm:prSet/>
      <dgm:spPr/>
      <dgm:t>
        <a:bodyPr/>
        <a:lstStyle/>
        <a:p>
          <a:endParaRPr lang="es-DO"/>
        </a:p>
      </dgm:t>
    </dgm:pt>
    <dgm:pt modelId="{F02EC3EE-90D5-4489-B465-76AC3F50BE0B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Se </a:t>
          </a:r>
          <a:r>
            <a:rPr lang="en-US" dirty="0" err="1"/>
            <a:t>realiza</a:t>
          </a:r>
          <a:r>
            <a:rPr lang="en-US" dirty="0"/>
            <a:t> </a:t>
          </a:r>
          <a:r>
            <a:rPr lang="en-US" dirty="0" err="1"/>
            <a:t>el</a:t>
          </a:r>
          <a:r>
            <a:rPr lang="en-US" dirty="0"/>
            <a:t> </a:t>
          </a:r>
          <a:r>
            <a:rPr lang="en-US" dirty="0" err="1"/>
            <a:t>proceso</a:t>
          </a:r>
          <a:r>
            <a:rPr lang="en-US" dirty="0"/>
            <a:t> de </a:t>
          </a:r>
          <a:r>
            <a:rPr lang="en-US" dirty="0" err="1"/>
            <a:t>inicializacion</a:t>
          </a:r>
          <a:r>
            <a:rPr lang="en-US" dirty="0"/>
            <a:t> del </a:t>
          </a:r>
          <a:r>
            <a:rPr lang="en-US" dirty="0" err="1"/>
            <a:t>subsistema</a:t>
          </a:r>
          <a:r>
            <a:rPr lang="en-US" dirty="0"/>
            <a:t> de Windows </a:t>
          </a:r>
        </a:p>
      </dgm:t>
    </dgm:pt>
    <dgm:pt modelId="{1219996D-FA59-4953-8726-A36354429E20}" type="parTrans" cxnId="{1F037A30-48B3-4113-A6A0-BD850DB2DA4F}">
      <dgm:prSet/>
      <dgm:spPr/>
      <dgm:t>
        <a:bodyPr/>
        <a:lstStyle/>
        <a:p>
          <a:endParaRPr lang="es-DO"/>
        </a:p>
      </dgm:t>
    </dgm:pt>
    <dgm:pt modelId="{D4125F40-F6B9-4CB5-BF73-EB996892CF15}" type="sibTrans" cxnId="{1F037A30-48B3-4113-A6A0-BD850DB2DA4F}">
      <dgm:prSet/>
      <dgm:spPr/>
      <dgm:t>
        <a:bodyPr/>
        <a:lstStyle/>
        <a:p>
          <a:endParaRPr lang="es-DO"/>
        </a:p>
      </dgm:t>
    </dgm:pt>
    <dgm:pt modelId="{CE45434C-013B-4FAC-88AB-23A09616FAFB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/>
            <a:t>Se </a:t>
          </a:r>
          <a:r>
            <a:rPr lang="en-US" dirty="0" err="1"/>
            <a:t>configura</a:t>
          </a:r>
          <a:r>
            <a:rPr lang="en-US" dirty="0"/>
            <a:t> </a:t>
          </a:r>
          <a:r>
            <a:rPr lang="en-US" dirty="0" err="1"/>
            <a:t>el</a:t>
          </a:r>
          <a:r>
            <a:rPr lang="en-US" dirty="0"/>
            <a:t> nuevo </a:t>
          </a:r>
          <a:r>
            <a:rPr lang="en-US" dirty="0" err="1"/>
            <a:t>proceso</a:t>
          </a:r>
          <a:r>
            <a:rPr lang="en-US" dirty="0"/>
            <a:t> y thread</a:t>
          </a:r>
          <a:endParaRPr lang="es-DO" noProof="0" dirty="0"/>
        </a:p>
      </dgm:t>
    </dgm:pt>
    <dgm:pt modelId="{D92C4A3B-7625-4C3D-A35A-49F2531DF56B}" type="parTrans" cxnId="{F3D7B1D2-D6AD-4030-AF08-73D81ED02EA2}">
      <dgm:prSet/>
      <dgm:spPr/>
      <dgm:t>
        <a:bodyPr/>
        <a:lstStyle/>
        <a:p>
          <a:endParaRPr lang="es-DO"/>
        </a:p>
      </dgm:t>
    </dgm:pt>
    <dgm:pt modelId="{2CD95598-83C6-40D6-A193-62C4E20CD617}" type="sibTrans" cxnId="{F3D7B1D2-D6AD-4030-AF08-73D81ED02EA2}">
      <dgm:prSet/>
      <dgm:spPr/>
      <dgm:t>
        <a:bodyPr/>
        <a:lstStyle/>
        <a:p>
          <a:endParaRPr lang="es-DO"/>
        </a:p>
      </dgm:t>
    </dgm:pt>
    <dgm:pt modelId="{C7BB3C5A-6E20-473D-A95A-ABAB60EAC9E8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noProof="0" dirty="0" err="1"/>
            <a:t>Inicia</a:t>
          </a:r>
          <a:r>
            <a:rPr lang="en-US" noProof="0" dirty="0"/>
            <a:t> la </a:t>
          </a:r>
          <a:r>
            <a:rPr lang="en-US" noProof="0" dirty="0" err="1"/>
            <a:t>ejecucion</a:t>
          </a:r>
          <a:r>
            <a:rPr lang="en-US" noProof="0" dirty="0"/>
            <a:t> del thread </a:t>
          </a:r>
          <a:r>
            <a:rPr lang="en-US" noProof="0" dirty="0" err="1"/>
            <a:t>inicial</a:t>
          </a:r>
          <a:endParaRPr lang="es-DO" noProof="0" dirty="0"/>
        </a:p>
      </dgm:t>
    </dgm:pt>
    <dgm:pt modelId="{979A2CDF-66D0-4C4A-BF4D-59829EB75F84}" type="parTrans" cxnId="{12952829-4C32-4981-A7FA-9ED14E5E6CE6}">
      <dgm:prSet/>
      <dgm:spPr/>
      <dgm:t>
        <a:bodyPr/>
        <a:lstStyle/>
        <a:p>
          <a:endParaRPr lang="es-DO"/>
        </a:p>
      </dgm:t>
    </dgm:pt>
    <dgm:pt modelId="{75FA5E52-6356-4304-9CDE-5ECC2EDAEA8C}" type="sibTrans" cxnId="{12952829-4C32-4981-A7FA-9ED14E5E6CE6}">
      <dgm:prSet/>
      <dgm:spPr/>
      <dgm:t>
        <a:bodyPr/>
        <a:lstStyle/>
        <a:p>
          <a:endParaRPr lang="es-DO"/>
        </a:p>
      </dgm:t>
    </dgm:pt>
    <dgm:pt modelId="{D4EAA0B0-0405-469F-A3D0-670C6907F15B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noProof="0" dirty="0" err="1"/>
            <a:t>Inicializacion</a:t>
          </a:r>
          <a:r>
            <a:rPr lang="en-US" noProof="0" dirty="0"/>
            <a:t> final del </a:t>
          </a:r>
          <a:r>
            <a:rPr lang="en-US" noProof="0" dirty="0" err="1"/>
            <a:t>proceso</a:t>
          </a:r>
          <a:endParaRPr lang="es-DO" noProof="0" dirty="0"/>
        </a:p>
      </dgm:t>
    </dgm:pt>
    <dgm:pt modelId="{B4681A01-1CD2-4220-B818-D40BC4C271DE}" type="parTrans" cxnId="{15FEFFCF-5E10-4ED6-A80B-6D21A6ED90EE}">
      <dgm:prSet/>
      <dgm:spPr/>
      <dgm:t>
        <a:bodyPr/>
        <a:lstStyle/>
        <a:p>
          <a:endParaRPr lang="es-DO"/>
        </a:p>
      </dgm:t>
    </dgm:pt>
    <dgm:pt modelId="{AC41E9DA-8537-43FB-A755-603C63D48049}" type="sibTrans" cxnId="{15FEFFCF-5E10-4ED6-A80B-6D21A6ED90EE}">
      <dgm:prSet/>
      <dgm:spPr/>
      <dgm:t>
        <a:bodyPr/>
        <a:lstStyle/>
        <a:p>
          <a:endParaRPr lang="es-DO"/>
        </a:p>
      </dgm:t>
    </dgm:pt>
    <dgm:pt modelId="{AEF1692F-FB31-4C62-A1DA-B6DC082839BA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noProof="0" dirty="0" err="1"/>
            <a:t>Inicio</a:t>
          </a:r>
          <a:r>
            <a:rPr lang="en-US" noProof="0" dirty="0"/>
            <a:t> de la </a:t>
          </a:r>
          <a:r>
            <a:rPr lang="en-US" noProof="0" dirty="0" err="1"/>
            <a:t>ejecucion</a:t>
          </a:r>
          <a:r>
            <a:rPr lang="en-US" noProof="0" dirty="0"/>
            <a:t> del </a:t>
          </a:r>
          <a:r>
            <a:rPr lang="en-US" noProof="0" dirty="0" err="1"/>
            <a:t>proceso</a:t>
          </a:r>
          <a:r>
            <a:rPr lang="en-US" noProof="0" dirty="0"/>
            <a:t> </a:t>
          </a:r>
          <a:r>
            <a:rPr lang="en-US" noProof="0" dirty="0" err="1"/>
            <a:t>desde</a:t>
          </a:r>
          <a:r>
            <a:rPr lang="en-US" noProof="0" dirty="0"/>
            <a:t> </a:t>
          </a:r>
          <a:r>
            <a:rPr lang="en-US" noProof="0" dirty="0" err="1"/>
            <a:t>el</a:t>
          </a:r>
          <a:r>
            <a:rPr lang="en-US" noProof="0" dirty="0"/>
            <a:t> Entry Point</a:t>
          </a:r>
          <a:endParaRPr lang="es-DO" noProof="0" dirty="0"/>
        </a:p>
      </dgm:t>
    </dgm:pt>
    <dgm:pt modelId="{82BA702E-6AEC-4BE6-9DCE-58C42DCB3EA0}" type="parTrans" cxnId="{3E17D51F-B234-4D47-9EBE-D85047A05E31}">
      <dgm:prSet/>
      <dgm:spPr/>
      <dgm:t>
        <a:bodyPr/>
        <a:lstStyle/>
        <a:p>
          <a:endParaRPr lang="es-DO"/>
        </a:p>
      </dgm:t>
    </dgm:pt>
    <dgm:pt modelId="{D4185367-76D3-4A91-8CF9-2784AFFC53D6}" type="sibTrans" cxnId="{3E17D51F-B234-4D47-9EBE-D85047A05E31}">
      <dgm:prSet/>
      <dgm:spPr/>
      <dgm:t>
        <a:bodyPr/>
        <a:lstStyle/>
        <a:p>
          <a:endParaRPr lang="es-DO"/>
        </a:p>
      </dgm:t>
    </dgm:pt>
    <dgm:pt modelId="{92E976EA-77E5-4211-8167-179AF9FE53D4}" type="pres">
      <dgm:prSet presAssocID="{1CF0F7D6-D1F2-4BB2-970C-CB2FAB26643E}" presName="Name0" presStyleCnt="0">
        <dgm:presLayoutVars>
          <dgm:dir/>
          <dgm:resizeHandles val="exact"/>
        </dgm:presLayoutVars>
      </dgm:prSet>
      <dgm:spPr/>
    </dgm:pt>
    <dgm:pt modelId="{FF22772A-26C0-4F5D-A7C1-5E93C6D2DD07}" type="pres">
      <dgm:prSet presAssocID="{04119C49-BCD5-40DD-A5C1-E97E5B3B3C46}" presName="node" presStyleLbl="node1" presStyleIdx="0" presStyleCnt="9">
        <dgm:presLayoutVars>
          <dgm:bulletEnabled val="1"/>
        </dgm:presLayoutVars>
      </dgm:prSet>
      <dgm:spPr/>
    </dgm:pt>
    <dgm:pt modelId="{443AE502-96EC-4A9A-B18A-EF1C536E7C10}" type="pres">
      <dgm:prSet presAssocID="{EB81AC10-95E8-42F7-9950-19475168C4B9}" presName="sibTrans" presStyleLbl="sibTrans1D1" presStyleIdx="0" presStyleCnt="8"/>
      <dgm:spPr/>
    </dgm:pt>
    <dgm:pt modelId="{B11CABA7-E9ED-4887-9322-EF043313E2F8}" type="pres">
      <dgm:prSet presAssocID="{EB81AC10-95E8-42F7-9950-19475168C4B9}" presName="connectorText" presStyleLbl="sibTrans1D1" presStyleIdx="0" presStyleCnt="8"/>
      <dgm:spPr/>
    </dgm:pt>
    <dgm:pt modelId="{F2673C2A-EA68-44FA-89BC-D6BF4D971D7E}" type="pres">
      <dgm:prSet presAssocID="{CA1F4322-2C29-4632-88E9-B88094B9BF5D}" presName="node" presStyleLbl="node1" presStyleIdx="1" presStyleCnt="9">
        <dgm:presLayoutVars>
          <dgm:bulletEnabled val="1"/>
        </dgm:presLayoutVars>
      </dgm:prSet>
      <dgm:spPr/>
    </dgm:pt>
    <dgm:pt modelId="{496922A2-D732-4732-B1CA-61D34F97A734}" type="pres">
      <dgm:prSet presAssocID="{B37E65E8-5AE3-4766-8F4F-B61CC1548514}" presName="sibTrans" presStyleLbl="sibTrans1D1" presStyleIdx="1" presStyleCnt="8"/>
      <dgm:spPr/>
    </dgm:pt>
    <dgm:pt modelId="{6C2A7FAD-3B99-4B7D-86EB-71C8C6A12DD7}" type="pres">
      <dgm:prSet presAssocID="{B37E65E8-5AE3-4766-8F4F-B61CC1548514}" presName="connectorText" presStyleLbl="sibTrans1D1" presStyleIdx="1" presStyleCnt="8"/>
      <dgm:spPr/>
    </dgm:pt>
    <dgm:pt modelId="{383A4351-18AB-4C3A-9C3D-425F8103C69E}" type="pres">
      <dgm:prSet presAssocID="{77985BBE-0C87-4E69-8B17-844CCBBACB7C}" presName="node" presStyleLbl="node1" presStyleIdx="2" presStyleCnt="9">
        <dgm:presLayoutVars>
          <dgm:bulletEnabled val="1"/>
        </dgm:presLayoutVars>
      </dgm:prSet>
      <dgm:spPr/>
    </dgm:pt>
    <dgm:pt modelId="{894F6129-089F-4520-B2E6-E2707908A7FB}" type="pres">
      <dgm:prSet presAssocID="{2C4A46D1-77ED-4563-A1A4-CD7D857EBF0A}" presName="sibTrans" presStyleLbl="sibTrans1D1" presStyleIdx="2" presStyleCnt="8"/>
      <dgm:spPr/>
    </dgm:pt>
    <dgm:pt modelId="{38089F47-55B3-4387-9E02-8ABF5B354193}" type="pres">
      <dgm:prSet presAssocID="{2C4A46D1-77ED-4563-A1A4-CD7D857EBF0A}" presName="connectorText" presStyleLbl="sibTrans1D1" presStyleIdx="2" presStyleCnt="8"/>
      <dgm:spPr/>
    </dgm:pt>
    <dgm:pt modelId="{3EFE60A3-70F5-4C69-AB56-B81890D86845}" type="pres">
      <dgm:prSet presAssocID="{870137BB-FC19-48B2-8CAB-6F2478C2D9FC}" presName="node" presStyleLbl="node1" presStyleIdx="3" presStyleCnt="9">
        <dgm:presLayoutVars>
          <dgm:bulletEnabled val="1"/>
        </dgm:presLayoutVars>
      </dgm:prSet>
      <dgm:spPr/>
    </dgm:pt>
    <dgm:pt modelId="{5D142B46-34A5-46AD-8733-85745BED0098}" type="pres">
      <dgm:prSet presAssocID="{940AAAF7-FE4B-4A62-82AF-361062A2C102}" presName="sibTrans" presStyleLbl="sibTrans1D1" presStyleIdx="3" presStyleCnt="8"/>
      <dgm:spPr/>
    </dgm:pt>
    <dgm:pt modelId="{33BB95F1-D258-4A23-95BC-068121E138A7}" type="pres">
      <dgm:prSet presAssocID="{940AAAF7-FE4B-4A62-82AF-361062A2C102}" presName="connectorText" presStyleLbl="sibTrans1D1" presStyleIdx="3" presStyleCnt="8"/>
      <dgm:spPr/>
    </dgm:pt>
    <dgm:pt modelId="{4A2017D8-F901-418A-85EF-6F5374B08FA7}" type="pres">
      <dgm:prSet presAssocID="{F02EC3EE-90D5-4489-B465-76AC3F50BE0B}" presName="node" presStyleLbl="node1" presStyleIdx="4" presStyleCnt="9">
        <dgm:presLayoutVars>
          <dgm:bulletEnabled val="1"/>
        </dgm:presLayoutVars>
      </dgm:prSet>
      <dgm:spPr/>
    </dgm:pt>
    <dgm:pt modelId="{661A7FAE-7806-4316-81DA-B0D52257F765}" type="pres">
      <dgm:prSet presAssocID="{D4125F40-F6B9-4CB5-BF73-EB996892CF15}" presName="sibTrans" presStyleLbl="sibTrans1D1" presStyleIdx="4" presStyleCnt="8"/>
      <dgm:spPr/>
    </dgm:pt>
    <dgm:pt modelId="{4A88F600-2CC4-48C2-AFD5-C31EE675349F}" type="pres">
      <dgm:prSet presAssocID="{D4125F40-F6B9-4CB5-BF73-EB996892CF15}" presName="connectorText" presStyleLbl="sibTrans1D1" presStyleIdx="4" presStyleCnt="8"/>
      <dgm:spPr/>
    </dgm:pt>
    <dgm:pt modelId="{D21CA3DA-EC3A-4918-A002-3C204056CBCA}" type="pres">
      <dgm:prSet presAssocID="{CE45434C-013B-4FAC-88AB-23A09616FAFB}" presName="node" presStyleLbl="node1" presStyleIdx="5" presStyleCnt="9">
        <dgm:presLayoutVars>
          <dgm:bulletEnabled val="1"/>
        </dgm:presLayoutVars>
      </dgm:prSet>
      <dgm:spPr/>
    </dgm:pt>
    <dgm:pt modelId="{888FEF06-89B2-4C67-87C3-8EB36644B2F7}" type="pres">
      <dgm:prSet presAssocID="{2CD95598-83C6-40D6-A193-62C4E20CD617}" presName="sibTrans" presStyleLbl="sibTrans1D1" presStyleIdx="5" presStyleCnt="8"/>
      <dgm:spPr/>
    </dgm:pt>
    <dgm:pt modelId="{F3F9B38C-4A9D-4BD0-9BB5-913754AEC5A4}" type="pres">
      <dgm:prSet presAssocID="{2CD95598-83C6-40D6-A193-62C4E20CD617}" presName="connectorText" presStyleLbl="sibTrans1D1" presStyleIdx="5" presStyleCnt="8"/>
      <dgm:spPr/>
    </dgm:pt>
    <dgm:pt modelId="{7EB47584-643B-454F-9F65-69EBCEEA710F}" type="pres">
      <dgm:prSet presAssocID="{C7BB3C5A-6E20-473D-A95A-ABAB60EAC9E8}" presName="node" presStyleLbl="node1" presStyleIdx="6" presStyleCnt="9">
        <dgm:presLayoutVars>
          <dgm:bulletEnabled val="1"/>
        </dgm:presLayoutVars>
      </dgm:prSet>
      <dgm:spPr/>
    </dgm:pt>
    <dgm:pt modelId="{A9F001E6-ECFF-4733-B999-1571FC95635C}" type="pres">
      <dgm:prSet presAssocID="{75FA5E52-6356-4304-9CDE-5ECC2EDAEA8C}" presName="sibTrans" presStyleLbl="sibTrans1D1" presStyleIdx="6" presStyleCnt="8"/>
      <dgm:spPr/>
    </dgm:pt>
    <dgm:pt modelId="{D2A49551-70C3-4C18-A2CC-72A69F63C82A}" type="pres">
      <dgm:prSet presAssocID="{75FA5E52-6356-4304-9CDE-5ECC2EDAEA8C}" presName="connectorText" presStyleLbl="sibTrans1D1" presStyleIdx="6" presStyleCnt="8"/>
      <dgm:spPr/>
    </dgm:pt>
    <dgm:pt modelId="{586B1D03-D27A-484C-A13D-50BD62310561}" type="pres">
      <dgm:prSet presAssocID="{D4EAA0B0-0405-469F-A3D0-670C6907F15B}" presName="node" presStyleLbl="node1" presStyleIdx="7" presStyleCnt="9">
        <dgm:presLayoutVars>
          <dgm:bulletEnabled val="1"/>
        </dgm:presLayoutVars>
      </dgm:prSet>
      <dgm:spPr/>
    </dgm:pt>
    <dgm:pt modelId="{65BC6F73-B3A6-41A7-B5D1-9112535C1318}" type="pres">
      <dgm:prSet presAssocID="{AC41E9DA-8537-43FB-A755-603C63D48049}" presName="sibTrans" presStyleLbl="sibTrans1D1" presStyleIdx="7" presStyleCnt="8"/>
      <dgm:spPr/>
    </dgm:pt>
    <dgm:pt modelId="{78C28130-B2A0-4714-AB1A-1F1AA37BA9AA}" type="pres">
      <dgm:prSet presAssocID="{AC41E9DA-8537-43FB-A755-603C63D48049}" presName="connectorText" presStyleLbl="sibTrans1D1" presStyleIdx="7" presStyleCnt="8"/>
      <dgm:spPr/>
    </dgm:pt>
    <dgm:pt modelId="{91A668FB-F51C-425D-A17C-C44340C627F2}" type="pres">
      <dgm:prSet presAssocID="{AEF1692F-FB31-4C62-A1DA-B6DC082839BA}" presName="node" presStyleLbl="node1" presStyleIdx="8" presStyleCnt="9">
        <dgm:presLayoutVars>
          <dgm:bulletEnabled val="1"/>
        </dgm:presLayoutVars>
      </dgm:prSet>
      <dgm:spPr/>
    </dgm:pt>
  </dgm:ptLst>
  <dgm:cxnLst>
    <dgm:cxn modelId="{C6CBCC02-9B8C-452D-872A-8EF317FA8218}" srcId="{1CF0F7D6-D1F2-4BB2-970C-CB2FAB26643E}" destId="{CA1F4322-2C29-4632-88E9-B88094B9BF5D}" srcOrd="1" destOrd="0" parTransId="{3F84DD54-8AFE-4B2F-A782-6AD88AFA430B}" sibTransId="{B37E65E8-5AE3-4766-8F4F-B61CC1548514}"/>
    <dgm:cxn modelId="{52ED4B08-7A46-41B4-A09B-20A32C1325E1}" type="presOf" srcId="{04119C49-BCD5-40DD-A5C1-E97E5B3B3C46}" destId="{FF22772A-26C0-4F5D-A7C1-5E93C6D2DD07}" srcOrd="0" destOrd="0" presId="urn:microsoft.com/office/officeart/2016/7/layout/RepeatingBendingProcessNew"/>
    <dgm:cxn modelId="{1402A00B-678E-4269-B5FB-7218AAD2884A}" type="presOf" srcId="{D4125F40-F6B9-4CB5-BF73-EB996892CF15}" destId="{661A7FAE-7806-4316-81DA-B0D52257F765}" srcOrd="0" destOrd="0" presId="urn:microsoft.com/office/officeart/2016/7/layout/RepeatingBendingProcessNew"/>
    <dgm:cxn modelId="{747E161B-6338-4FA0-9F9F-BD6ABE281D50}" type="presOf" srcId="{870137BB-FC19-48B2-8CAB-6F2478C2D9FC}" destId="{3EFE60A3-70F5-4C69-AB56-B81890D86845}" srcOrd="0" destOrd="0" presId="urn:microsoft.com/office/officeart/2016/7/layout/RepeatingBendingProcessNew"/>
    <dgm:cxn modelId="{3A25011E-BC22-4F1C-B4A4-860BCEC7B10A}" type="presOf" srcId="{2CD95598-83C6-40D6-A193-62C4E20CD617}" destId="{888FEF06-89B2-4C67-87C3-8EB36644B2F7}" srcOrd="0" destOrd="0" presId="urn:microsoft.com/office/officeart/2016/7/layout/RepeatingBendingProcessNew"/>
    <dgm:cxn modelId="{3E17D51F-B234-4D47-9EBE-D85047A05E31}" srcId="{1CF0F7D6-D1F2-4BB2-970C-CB2FAB26643E}" destId="{AEF1692F-FB31-4C62-A1DA-B6DC082839BA}" srcOrd="8" destOrd="0" parTransId="{82BA702E-6AEC-4BE6-9DCE-58C42DCB3EA0}" sibTransId="{D4185367-76D3-4A91-8CF9-2784AFFC53D6}"/>
    <dgm:cxn modelId="{12952829-4C32-4981-A7FA-9ED14E5E6CE6}" srcId="{1CF0F7D6-D1F2-4BB2-970C-CB2FAB26643E}" destId="{C7BB3C5A-6E20-473D-A95A-ABAB60EAC9E8}" srcOrd="6" destOrd="0" parTransId="{979A2CDF-66D0-4C4A-BF4D-59829EB75F84}" sibTransId="{75FA5E52-6356-4304-9CDE-5ECC2EDAEA8C}"/>
    <dgm:cxn modelId="{09ED242E-8BB7-4B14-A84F-5681D0DBA80D}" type="presOf" srcId="{EB81AC10-95E8-42F7-9950-19475168C4B9}" destId="{443AE502-96EC-4A9A-B18A-EF1C536E7C10}" srcOrd="0" destOrd="0" presId="urn:microsoft.com/office/officeart/2016/7/layout/RepeatingBendingProcessNew"/>
    <dgm:cxn modelId="{1F037A30-48B3-4113-A6A0-BD850DB2DA4F}" srcId="{1CF0F7D6-D1F2-4BB2-970C-CB2FAB26643E}" destId="{F02EC3EE-90D5-4489-B465-76AC3F50BE0B}" srcOrd="4" destOrd="0" parTransId="{1219996D-FA59-4953-8726-A36354429E20}" sibTransId="{D4125F40-F6B9-4CB5-BF73-EB996892CF15}"/>
    <dgm:cxn modelId="{2F9E4C34-F517-4F1E-A74A-4860FB19A842}" type="presOf" srcId="{2C4A46D1-77ED-4563-A1A4-CD7D857EBF0A}" destId="{38089F47-55B3-4387-9E02-8ABF5B354193}" srcOrd="1" destOrd="0" presId="urn:microsoft.com/office/officeart/2016/7/layout/RepeatingBendingProcessNew"/>
    <dgm:cxn modelId="{4B27B03A-B378-48F1-9C53-CF65459EF1CB}" type="presOf" srcId="{CA1F4322-2C29-4632-88E9-B88094B9BF5D}" destId="{F2673C2A-EA68-44FA-89BC-D6BF4D971D7E}" srcOrd="0" destOrd="0" presId="urn:microsoft.com/office/officeart/2016/7/layout/RepeatingBendingProcessNew"/>
    <dgm:cxn modelId="{F5443260-A315-4172-A3B2-76013459E555}" type="presOf" srcId="{F02EC3EE-90D5-4489-B465-76AC3F50BE0B}" destId="{4A2017D8-F901-418A-85EF-6F5374B08FA7}" srcOrd="0" destOrd="0" presId="urn:microsoft.com/office/officeart/2016/7/layout/RepeatingBendingProcessNew"/>
    <dgm:cxn modelId="{CEED5064-FB38-43EC-B35C-FFE9C6F1F25D}" type="presOf" srcId="{EB81AC10-95E8-42F7-9950-19475168C4B9}" destId="{B11CABA7-E9ED-4887-9322-EF043313E2F8}" srcOrd="1" destOrd="0" presId="urn:microsoft.com/office/officeart/2016/7/layout/RepeatingBendingProcessNew"/>
    <dgm:cxn modelId="{0ACFAB64-A0F7-4ED7-BC6C-EC280820E504}" srcId="{1CF0F7D6-D1F2-4BB2-970C-CB2FAB26643E}" destId="{870137BB-FC19-48B2-8CAB-6F2478C2D9FC}" srcOrd="3" destOrd="0" parTransId="{B05B9D4C-FED6-4F2F-A6A7-E229D528DDA4}" sibTransId="{940AAAF7-FE4B-4A62-82AF-361062A2C102}"/>
    <dgm:cxn modelId="{26D8CE72-D232-4675-AADB-6DB358C2700A}" type="presOf" srcId="{B37E65E8-5AE3-4766-8F4F-B61CC1548514}" destId="{6C2A7FAD-3B99-4B7D-86EB-71C8C6A12DD7}" srcOrd="1" destOrd="0" presId="urn:microsoft.com/office/officeart/2016/7/layout/RepeatingBendingProcessNew"/>
    <dgm:cxn modelId="{42DE1373-BF44-477D-949B-91C6277FC5F8}" srcId="{1CF0F7D6-D1F2-4BB2-970C-CB2FAB26643E}" destId="{77985BBE-0C87-4E69-8B17-844CCBBACB7C}" srcOrd="2" destOrd="0" parTransId="{4F647A24-3C41-4914-B3CC-0271EDBD6218}" sibTransId="{2C4A46D1-77ED-4563-A1A4-CD7D857EBF0A}"/>
    <dgm:cxn modelId="{18944C7D-450B-4F1E-A702-B50CB7AFB739}" type="presOf" srcId="{77985BBE-0C87-4E69-8B17-844CCBBACB7C}" destId="{383A4351-18AB-4C3A-9C3D-425F8103C69E}" srcOrd="0" destOrd="0" presId="urn:microsoft.com/office/officeart/2016/7/layout/RepeatingBendingProcessNew"/>
    <dgm:cxn modelId="{56CC3781-2D85-4FE9-95E7-74477EAC22AD}" srcId="{1CF0F7D6-D1F2-4BB2-970C-CB2FAB26643E}" destId="{04119C49-BCD5-40DD-A5C1-E97E5B3B3C46}" srcOrd="0" destOrd="0" parTransId="{72DADB26-1D8C-42A9-983B-354CFF617B5C}" sibTransId="{EB81AC10-95E8-42F7-9950-19475168C4B9}"/>
    <dgm:cxn modelId="{22BFC28D-9DF7-4BD1-B09A-4A3C5F7ABE1F}" type="presOf" srcId="{1CF0F7D6-D1F2-4BB2-970C-CB2FAB26643E}" destId="{92E976EA-77E5-4211-8167-179AF9FE53D4}" srcOrd="0" destOrd="0" presId="urn:microsoft.com/office/officeart/2016/7/layout/RepeatingBendingProcessNew"/>
    <dgm:cxn modelId="{45598AA2-16C7-440B-8D77-EDE85E49AA9E}" type="presOf" srcId="{75FA5E52-6356-4304-9CDE-5ECC2EDAEA8C}" destId="{A9F001E6-ECFF-4733-B999-1571FC95635C}" srcOrd="0" destOrd="0" presId="urn:microsoft.com/office/officeart/2016/7/layout/RepeatingBendingProcessNew"/>
    <dgm:cxn modelId="{3D7F16A3-BE9A-4670-BDFE-957EC6BCAC82}" type="presOf" srcId="{940AAAF7-FE4B-4A62-82AF-361062A2C102}" destId="{5D142B46-34A5-46AD-8733-85745BED0098}" srcOrd="0" destOrd="0" presId="urn:microsoft.com/office/officeart/2016/7/layout/RepeatingBendingProcessNew"/>
    <dgm:cxn modelId="{62816AA7-8E71-46F2-8374-B7F537494B7B}" type="presOf" srcId="{AEF1692F-FB31-4C62-A1DA-B6DC082839BA}" destId="{91A668FB-F51C-425D-A17C-C44340C627F2}" srcOrd="0" destOrd="0" presId="urn:microsoft.com/office/officeart/2016/7/layout/RepeatingBendingProcessNew"/>
    <dgm:cxn modelId="{23A9C3A8-2D30-41EB-831A-800DECE73DDF}" type="presOf" srcId="{AC41E9DA-8537-43FB-A755-603C63D48049}" destId="{78C28130-B2A0-4714-AB1A-1F1AA37BA9AA}" srcOrd="1" destOrd="0" presId="urn:microsoft.com/office/officeart/2016/7/layout/RepeatingBendingProcessNew"/>
    <dgm:cxn modelId="{109E63B4-843E-44BD-A5CF-0E757846486E}" type="presOf" srcId="{AC41E9DA-8537-43FB-A755-603C63D48049}" destId="{65BC6F73-B3A6-41A7-B5D1-9112535C1318}" srcOrd="0" destOrd="0" presId="urn:microsoft.com/office/officeart/2016/7/layout/RepeatingBendingProcessNew"/>
    <dgm:cxn modelId="{3303FBC3-8F21-4906-A6A8-F1A98D8FBB49}" type="presOf" srcId="{2C4A46D1-77ED-4563-A1A4-CD7D857EBF0A}" destId="{894F6129-089F-4520-B2E6-E2707908A7FB}" srcOrd="0" destOrd="0" presId="urn:microsoft.com/office/officeart/2016/7/layout/RepeatingBendingProcessNew"/>
    <dgm:cxn modelId="{8ED582C4-E218-4552-B556-7AB44EB90FB4}" type="presOf" srcId="{2CD95598-83C6-40D6-A193-62C4E20CD617}" destId="{F3F9B38C-4A9D-4BD0-9BB5-913754AEC5A4}" srcOrd="1" destOrd="0" presId="urn:microsoft.com/office/officeart/2016/7/layout/RepeatingBendingProcessNew"/>
    <dgm:cxn modelId="{AEE84BC9-45DB-487D-86DC-BF94F0DAA09F}" type="presOf" srcId="{CE45434C-013B-4FAC-88AB-23A09616FAFB}" destId="{D21CA3DA-EC3A-4918-A002-3C204056CBCA}" srcOrd="0" destOrd="0" presId="urn:microsoft.com/office/officeart/2016/7/layout/RepeatingBendingProcessNew"/>
    <dgm:cxn modelId="{3B5233CE-969A-45C8-9761-04C3478CD788}" type="presOf" srcId="{D4EAA0B0-0405-469F-A3D0-670C6907F15B}" destId="{586B1D03-D27A-484C-A13D-50BD62310561}" srcOrd="0" destOrd="0" presId="urn:microsoft.com/office/officeart/2016/7/layout/RepeatingBendingProcessNew"/>
    <dgm:cxn modelId="{15FEFFCF-5E10-4ED6-A80B-6D21A6ED90EE}" srcId="{1CF0F7D6-D1F2-4BB2-970C-CB2FAB26643E}" destId="{D4EAA0B0-0405-469F-A3D0-670C6907F15B}" srcOrd="7" destOrd="0" parTransId="{B4681A01-1CD2-4220-B818-D40BC4C271DE}" sibTransId="{AC41E9DA-8537-43FB-A755-603C63D48049}"/>
    <dgm:cxn modelId="{F3D7B1D2-D6AD-4030-AF08-73D81ED02EA2}" srcId="{1CF0F7D6-D1F2-4BB2-970C-CB2FAB26643E}" destId="{CE45434C-013B-4FAC-88AB-23A09616FAFB}" srcOrd="5" destOrd="0" parTransId="{D92C4A3B-7625-4C3D-A35A-49F2531DF56B}" sibTransId="{2CD95598-83C6-40D6-A193-62C4E20CD617}"/>
    <dgm:cxn modelId="{D55B23DF-D22E-4606-B862-A336773CB9F4}" type="presOf" srcId="{940AAAF7-FE4B-4A62-82AF-361062A2C102}" destId="{33BB95F1-D258-4A23-95BC-068121E138A7}" srcOrd="1" destOrd="0" presId="urn:microsoft.com/office/officeart/2016/7/layout/RepeatingBendingProcessNew"/>
    <dgm:cxn modelId="{8526F5E9-EBD4-4E47-860F-6A82586768D1}" type="presOf" srcId="{C7BB3C5A-6E20-473D-A95A-ABAB60EAC9E8}" destId="{7EB47584-643B-454F-9F65-69EBCEEA710F}" srcOrd="0" destOrd="0" presId="urn:microsoft.com/office/officeart/2016/7/layout/RepeatingBendingProcessNew"/>
    <dgm:cxn modelId="{9B8D6DF4-0000-4CD9-B28E-C925944D3341}" type="presOf" srcId="{75FA5E52-6356-4304-9CDE-5ECC2EDAEA8C}" destId="{D2A49551-70C3-4C18-A2CC-72A69F63C82A}" srcOrd="1" destOrd="0" presId="urn:microsoft.com/office/officeart/2016/7/layout/RepeatingBendingProcessNew"/>
    <dgm:cxn modelId="{841DDFF6-C5C6-475E-B12C-7B1088F0B82D}" type="presOf" srcId="{D4125F40-F6B9-4CB5-BF73-EB996892CF15}" destId="{4A88F600-2CC4-48C2-AFD5-C31EE675349F}" srcOrd="1" destOrd="0" presId="urn:microsoft.com/office/officeart/2016/7/layout/RepeatingBendingProcessNew"/>
    <dgm:cxn modelId="{86F566FD-6F45-4A60-875F-4C17C7F0BE8A}" type="presOf" srcId="{B37E65E8-5AE3-4766-8F4F-B61CC1548514}" destId="{496922A2-D732-4732-B1CA-61D34F97A734}" srcOrd="0" destOrd="0" presId="urn:microsoft.com/office/officeart/2016/7/layout/RepeatingBendingProcessNew"/>
    <dgm:cxn modelId="{A9BCC335-E409-4DB2-AC92-6A44BF3591E5}" type="presParOf" srcId="{92E976EA-77E5-4211-8167-179AF9FE53D4}" destId="{FF22772A-26C0-4F5D-A7C1-5E93C6D2DD07}" srcOrd="0" destOrd="0" presId="urn:microsoft.com/office/officeart/2016/7/layout/RepeatingBendingProcessNew"/>
    <dgm:cxn modelId="{A7D518D0-520B-473E-B9C7-91E79D018AA0}" type="presParOf" srcId="{92E976EA-77E5-4211-8167-179AF9FE53D4}" destId="{443AE502-96EC-4A9A-B18A-EF1C536E7C10}" srcOrd="1" destOrd="0" presId="urn:microsoft.com/office/officeart/2016/7/layout/RepeatingBendingProcessNew"/>
    <dgm:cxn modelId="{EABBC3FD-6AE8-4959-A41D-78C4A2EAE87C}" type="presParOf" srcId="{443AE502-96EC-4A9A-B18A-EF1C536E7C10}" destId="{B11CABA7-E9ED-4887-9322-EF043313E2F8}" srcOrd="0" destOrd="0" presId="urn:microsoft.com/office/officeart/2016/7/layout/RepeatingBendingProcessNew"/>
    <dgm:cxn modelId="{9FFEB5EE-E441-4E6D-B584-3EBA313816EC}" type="presParOf" srcId="{92E976EA-77E5-4211-8167-179AF9FE53D4}" destId="{F2673C2A-EA68-44FA-89BC-D6BF4D971D7E}" srcOrd="2" destOrd="0" presId="urn:microsoft.com/office/officeart/2016/7/layout/RepeatingBendingProcessNew"/>
    <dgm:cxn modelId="{3359862B-65A8-49A4-8793-22BEB5B8DD37}" type="presParOf" srcId="{92E976EA-77E5-4211-8167-179AF9FE53D4}" destId="{496922A2-D732-4732-B1CA-61D34F97A734}" srcOrd="3" destOrd="0" presId="urn:microsoft.com/office/officeart/2016/7/layout/RepeatingBendingProcessNew"/>
    <dgm:cxn modelId="{AF5E35D3-4111-41FC-B34C-5629693E3B89}" type="presParOf" srcId="{496922A2-D732-4732-B1CA-61D34F97A734}" destId="{6C2A7FAD-3B99-4B7D-86EB-71C8C6A12DD7}" srcOrd="0" destOrd="0" presId="urn:microsoft.com/office/officeart/2016/7/layout/RepeatingBendingProcessNew"/>
    <dgm:cxn modelId="{7F1CC813-9180-4C7C-871A-8A64E66E1E43}" type="presParOf" srcId="{92E976EA-77E5-4211-8167-179AF9FE53D4}" destId="{383A4351-18AB-4C3A-9C3D-425F8103C69E}" srcOrd="4" destOrd="0" presId="urn:microsoft.com/office/officeart/2016/7/layout/RepeatingBendingProcessNew"/>
    <dgm:cxn modelId="{1308D969-1ACA-4832-A842-BF51985DA1F2}" type="presParOf" srcId="{92E976EA-77E5-4211-8167-179AF9FE53D4}" destId="{894F6129-089F-4520-B2E6-E2707908A7FB}" srcOrd="5" destOrd="0" presId="urn:microsoft.com/office/officeart/2016/7/layout/RepeatingBendingProcessNew"/>
    <dgm:cxn modelId="{D086EBD1-CDBF-4A82-A73D-E35877CBB257}" type="presParOf" srcId="{894F6129-089F-4520-B2E6-E2707908A7FB}" destId="{38089F47-55B3-4387-9E02-8ABF5B354193}" srcOrd="0" destOrd="0" presId="urn:microsoft.com/office/officeart/2016/7/layout/RepeatingBendingProcessNew"/>
    <dgm:cxn modelId="{33B90D5B-9D4A-4D31-BF21-2591EDCAEDD2}" type="presParOf" srcId="{92E976EA-77E5-4211-8167-179AF9FE53D4}" destId="{3EFE60A3-70F5-4C69-AB56-B81890D86845}" srcOrd="6" destOrd="0" presId="urn:microsoft.com/office/officeart/2016/7/layout/RepeatingBendingProcessNew"/>
    <dgm:cxn modelId="{65308ECE-77E2-494C-BC37-03CD90DF0375}" type="presParOf" srcId="{92E976EA-77E5-4211-8167-179AF9FE53D4}" destId="{5D142B46-34A5-46AD-8733-85745BED0098}" srcOrd="7" destOrd="0" presId="urn:microsoft.com/office/officeart/2016/7/layout/RepeatingBendingProcessNew"/>
    <dgm:cxn modelId="{FC406ED4-9B53-4EAE-824F-7A68E826A1E7}" type="presParOf" srcId="{5D142B46-34A5-46AD-8733-85745BED0098}" destId="{33BB95F1-D258-4A23-95BC-068121E138A7}" srcOrd="0" destOrd="0" presId="urn:microsoft.com/office/officeart/2016/7/layout/RepeatingBendingProcessNew"/>
    <dgm:cxn modelId="{E0042476-564C-4703-83C8-549BE8C1A427}" type="presParOf" srcId="{92E976EA-77E5-4211-8167-179AF9FE53D4}" destId="{4A2017D8-F901-418A-85EF-6F5374B08FA7}" srcOrd="8" destOrd="0" presId="urn:microsoft.com/office/officeart/2016/7/layout/RepeatingBendingProcessNew"/>
    <dgm:cxn modelId="{FB702090-3DA0-420A-B3F9-8E649538961C}" type="presParOf" srcId="{92E976EA-77E5-4211-8167-179AF9FE53D4}" destId="{661A7FAE-7806-4316-81DA-B0D52257F765}" srcOrd="9" destOrd="0" presId="urn:microsoft.com/office/officeart/2016/7/layout/RepeatingBendingProcessNew"/>
    <dgm:cxn modelId="{DB96338D-5B13-4055-A75F-0847D04A2D64}" type="presParOf" srcId="{661A7FAE-7806-4316-81DA-B0D52257F765}" destId="{4A88F600-2CC4-48C2-AFD5-C31EE675349F}" srcOrd="0" destOrd="0" presId="urn:microsoft.com/office/officeart/2016/7/layout/RepeatingBendingProcessNew"/>
    <dgm:cxn modelId="{EBABC872-3C0D-4777-8DF9-0F02EDB1B080}" type="presParOf" srcId="{92E976EA-77E5-4211-8167-179AF9FE53D4}" destId="{D21CA3DA-EC3A-4918-A002-3C204056CBCA}" srcOrd="10" destOrd="0" presId="urn:microsoft.com/office/officeart/2016/7/layout/RepeatingBendingProcessNew"/>
    <dgm:cxn modelId="{96B4341B-2638-4ABD-B963-BD3E5A240AC1}" type="presParOf" srcId="{92E976EA-77E5-4211-8167-179AF9FE53D4}" destId="{888FEF06-89B2-4C67-87C3-8EB36644B2F7}" srcOrd="11" destOrd="0" presId="urn:microsoft.com/office/officeart/2016/7/layout/RepeatingBendingProcessNew"/>
    <dgm:cxn modelId="{A7F39058-1738-4C17-BF59-8F9263170B0F}" type="presParOf" srcId="{888FEF06-89B2-4C67-87C3-8EB36644B2F7}" destId="{F3F9B38C-4A9D-4BD0-9BB5-913754AEC5A4}" srcOrd="0" destOrd="0" presId="urn:microsoft.com/office/officeart/2016/7/layout/RepeatingBendingProcessNew"/>
    <dgm:cxn modelId="{A515A8AF-66D1-45D8-A117-4D341C031E9E}" type="presParOf" srcId="{92E976EA-77E5-4211-8167-179AF9FE53D4}" destId="{7EB47584-643B-454F-9F65-69EBCEEA710F}" srcOrd="12" destOrd="0" presId="urn:microsoft.com/office/officeart/2016/7/layout/RepeatingBendingProcessNew"/>
    <dgm:cxn modelId="{260235C7-55C3-406E-990B-C75052AB91F7}" type="presParOf" srcId="{92E976EA-77E5-4211-8167-179AF9FE53D4}" destId="{A9F001E6-ECFF-4733-B999-1571FC95635C}" srcOrd="13" destOrd="0" presId="urn:microsoft.com/office/officeart/2016/7/layout/RepeatingBendingProcessNew"/>
    <dgm:cxn modelId="{D2F9F528-3398-48C9-9A06-71C82E62D29C}" type="presParOf" srcId="{A9F001E6-ECFF-4733-B999-1571FC95635C}" destId="{D2A49551-70C3-4C18-A2CC-72A69F63C82A}" srcOrd="0" destOrd="0" presId="urn:microsoft.com/office/officeart/2016/7/layout/RepeatingBendingProcessNew"/>
    <dgm:cxn modelId="{7EF04867-EC65-408B-BDAE-203B9278A6A5}" type="presParOf" srcId="{92E976EA-77E5-4211-8167-179AF9FE53D4}" destId="{586B1D03-D27A-484C-A13D-50BD62310561}" srcOrd="14" destOrd="0" presId="urn:microsoft.com/office/officeart/2016/7/layout/RepeatingBendingProcessNew"/>
    <dgm:cxn modelId="{D9C4ADB7-8748-480D-9F73-BE9B8302BA37}" type="presParOf" srcId="{92E976EA-77E5-4211-8167-179AF9FE53D4}" destId="{65BC6F73-B3A6-41A7-B5D1-9112535C1318}" srcOrd="15" destOrd="0" presId="urn:microsoft.com/office/officeart/2016/7/layout/RepeatingBendingProcessNew"/>
    <dgm:cxn modelId="{2DFA2810-D132-4571-994B-56FE4127CCD9}" type="presParOf" srcId="{65BC6F73-B3A6-41A7-B5D1-9112535C1318}" destId="{78C28130-B2A0-4714-AB1A-1F1AA37BA9AA}" srcOrd="0" destOrd="0" presId="urn:microsoft.com/office/officeart/2016/7/layout/RepeatingBendingProcessNew"/>
    <dgm:cxn modelId="{7102CDB8-E09C-4E49-B1BB-B8F8B03A4B2C}" type="presParOf" srcId="{92E976EA-77E5-4211-8167-179AF9FE53D4}" destId="{91A668FB-F51C-425D-A17C-C44340C627F2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CF0F7D6-D1F2-4BB2-970C-CB2FAB26643E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FFEE3A-E165-4CC6-AFEE-B3E0120DEBF6}" type="pres">
      <dgm:prSet presAssocID="{1CF0F7D6-D1F2-4BB2-970C-CB2FAB26643E}" presName="linear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8752D1F-1935-493C-BF9E-B6100D9EDBAF}" type="presOf" srcId="{1CF0F7D6-D1F2-4BB2-970C-CB2FAB26643E}" destId="{E1FFEE3A-E165-4CC6-AFEE-B3E0120DEBF6}" srcOrd="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CF0F7D6-D1F2-4BB2-970C-CB2FAB26643E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FFEE3A-E165-4CC6-AFEE-B3E0120DEBF6}" type="pres">
      <dgm:prSet presAssocID="{1CF0F7D6-D1F2-4BB2-970C-CB2FAB26643E}" presName="linear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8752D1F-1935-493C-BF9E-B6100D9EDBAF}" type="presOf" srcId="{1CF0F7D6-D1F2-4BB2-970C-CB2FAB26643E}" destId="{E1FFEE3A-E165-4CC6-AFEE-B3E0120DEBF6}" srcOrd="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F0F7D6-D1F2-4BB2-970C-CB2FAB26643E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119C49-BCD5-40DD-A5C1-E97E5B3B3C46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Se </a:t>
          </a:r>
          <a:r>
            <a:rPr lang="en-US" dirty="0" err="1"/>
            <a:t>inyecta</a:t>
          </a:r>
          <a:r>
            <a:rPr lang="en-US" dirty="0"/>
            <a:t> </a:t>
          </a:r>
          <a:r>
            <a:rPr lang="en-US" dirty="0" err="1"/>
            <a:t>codigo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un </a:t>
          </a:r>
          <a:r>
            <a:rPr lang="en-US" dirty="0" err="1"/>
            <a:t>proceso</a:t>
          </a:r>
          <a:r>
            <a:rPr lang="en-US" dirty="0"/>
            <a:t> </a:t>
          </a:r>
          <a:r>
            <a:rPr lang="en-US" dirty="0" err="1"/>
            <a:t>suspendido</a:t>
          </a:r>
          <a:r>
            <a:rPr lang="en-US" dirty="0"/>
            <a:t>.</a:t>
          </a:r>
          <a:endParaRPr lang="es-DO" dirty="0"/>
        </a:p>
      </dgm:t>
    </dgm:pt>
    <dgm:pt modelId="{72DADB26-1D8C-42A9-983B-354CFF617B5C}" type="parTrans" cxnId="{56CC3781-2D85-4FE9-95E7-74477EAC22AD}">
      <dgm:prSet/>
      <dgm:spPr/>
      <dgm:t>
        <a:bodyPr/>
        <a:lstStyle/>
        <a:p>
          <a:endParaRPr lang="en-US"/>
        </a:p>
      </dgm:t>
    </dgm:pt>
    <dgm:pt modelId="{EB81AC10-95E8-42F7-9950-19475168C4B9}" type="sibTrans" cxnId="{56CC3781-2D85-4FE9-95E7-74477EAC22AD}">
      <dgm:prSet/>
      <dgm:spPr/>
      <dgm:t>
        <a:bodyPr/>
        <a:lstStyle/>
        <a:p>
          <a:endParaRPr lang="en-US"/>
        </a:p>
      </dgm:t>
    </dgm:pt>
    <dgm:pt modelId="{CA1F4322-2C29-4632-88E9-B88094B9BF5D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DO" noProof="0" dirty="0"/>
            <a:t>En versiones avanzadas, se limpia toda la memoria del proceso.</a:t>
          </a:r>
        </a:p>
      </dgm:t>
    </dgm:pt>
    <dgm:pt modelId="{3F84DD54-8AFE-4B2F-A782-6AD88AFA430B}" type="parTrans" cxnId="{C6CBCC02-9B8C-452D-872A-8EF317FA8218}">
      <dgm:prSet/>
      <dgm:spPr/>
      <dgm:t>
        <a:bodyPr/>
        <a:lstStyle/>
        <a:p>
          <a:endParaRPr lang="en-US"/>
        </a:p>
      </dgm:t>
    </dgm:pt>
    <dgm:pt modelId="{B37E65E8-5AE3-4766-8F4F-B61CC1548514}" type="sibTrans" cxnId="{C6CBCC02-9B8C-452D-872A-8EF317FA8218}">
      <dgm:prSet/>
      <dgm:spPr/>
      <dgm:t>
        <a:bodyPr/>
        <a:lstStyle/>
        <a:p>
          <a:endParaRPr lang="en-US"/>
        </a:p>
      </dgm:t>
    </dgm:pt>
    <dgm:pt modelId="{8C6CAF01-3C97-46F3-8F58-A4462C4DC90B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noProof="0" dirty="0"/>
            <a:t>En la version simple se </a:t>
          </a:r>
          <a:r>
            <a:rPr lang="en-US" noProof="0" dirty="0" err="1"/>
            <a:t>reescribe</a:t>
          </a:r>
          <a:r>
            <a:rPr lang="en-US" noProof="0" dirty="0"/>
            <a:t> </a:t>
          </a:r>
          <a:r>
            <a:rPr lang="en-US" noProof="0" dirty="0" err="1"/>
            <a:t>el</a:t>
          </a:r>
          <a:r>
            <a:rPr lang="en-US" noProof="0" dirty="0"/>
            <a:t> </a:t>
          </a:r>
          <a:r>
            <a:rPr lang="en-US" noProof="0" dirty="0" err="1"/>
            <a:t>codigo</a:t>
          </a:r>
          <a:r>
            <a:rPr lang="en-US" noProof="0" dirty="0"/>
            <a:t> de la </a:t>
          </a:r>
          <a:r>
            <a:rPr lang="en-US" noProof="0" dirty="0" err="1"/>
            <a:t>seccion</a:t>
          </a:r>
          <a:r>
            <a:rPr lang="en-US" noProof="0" dirty="0"/>
            <a:t> </a:t>
          </a:r>
          <a:r>
            <a:rPr lang="en-US" noProof="0" dirty="0" err="1"/>
            <a:t>ejecutable</a:t>
          </a:r>
          <a:r>
            <a:rPr lang="en-US" noProof="0" dirty="0"/>
            <a:t>.</a:t>
          </a:r>
          <a:endParaRPr lang="es-DO" noProof="0" dirty="0"/>
        </a:p>
      </dgm:t>
    </dgm:pt>
    <dgm:pt modelId="{1CA9CE40-47A0-49EF-97C2-0AD89CCCA495}" type="parTrans" cxnId="{CAE7761C-FCEC-4BAF-BD89-D44D5941054E}">
      <dgm:prSet/>
      <dgm:spPr/>
      <dgm:t>
        <a:bodyPr/>
        <a:lstStyle/>
        <a:p>
          <a:endParaRPr lang="es-DO"/>
        </a:p>
      </dgm:t>
    </dgm:pt>
    <dgm:pt modelId="{B89011F7-7115-4FB2-B9F3-55F09B142883}" type="sibTrans" cxnId="{CAE7761C-FCEC-4BAF-BD89-D44D5941054E}">
      <dgm:prSet/>
      <dgm:spPr/>
      <dgm:t>
        <a:bodyPr/>
        <a:lstStyle/>
        <a:p>
          <a:endParaRPr lang="es-DO"/>
        </a:p>
      </dgm:t>
    </dgm:pt>
    <dgm:pt modelId="{10B6CE26-74E5-400E-9A33-DE2F1EA481EF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La </a:t>
          </a:r>
          <a:r>
            <a:rPr lang="en-US" dirty="0" err="1"/>
            <a:t>ejecucion</a:t>
          </a:r>
          <a:r>
            <a:rPr lang="en-US" dirty="0"/>
            <a:t> se </a:t>
          </a:r>
          <a:r>
            <a:rPr lang="en-US" dirty="0" err="1"/>
            <a:t>enmascara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procesos</a:t>
          </a:r>
          <a:r>
            <a:rPr lang="en-US" dirty="0"/>
            <a:t> </a:t>
          </a:r>
          <a:r>
            <a:rPr lang="en-US" dirty="0" err="1"/>
            <a:t>legitimos</a:t>
          </a:r>
          <a:r>
            <a:rPr lang="en-US" dirty="0"/>
            <a:t>.</a:t>
          </a:r>
          <a:endParaRPr lang="es-DO" dirty="0"/>
        </a:p>
      </dgm:t>
    </dgm:pt>
    <dgm:pt modelId="{6066E4BC-F71B-4408-A669-0ED37E0EDBA7}" type="parTrans" cxnId="{1BC717ED-9C0F-4618-B1E1-8EFFA7C57A72}">
      <dgm:prSet/>
      <dgm:spPr/>
      <dgm:t>
        <a:bodyPr/>
        <a:lstStyle/>
        <a:p>
          <a:endParaRPr lang="es-DO"/>
        </a:p>
      </dgm:t>
    </dgm:pt>
    <dgm:pt modelId="{1D2E9E15-22E7-4157-A406-6C1E579D2CCB}" type="sibTrans" cxnId="{1BC717ED-9C0F-4618-B1E1-8EFFA7C57A72}">
      <dgm:prSet/>
      <dgm:spPr/>
      <dgm:t>
        <a:bodyPr/>
        <a:lstStyle/>
        <a:p>
          <a:endParaRPr lang="es-DO"/>
        </a:p>
      </dgm:t>
    </dgm:pt>
    <dgm:pt modelId="{E1FFEE3A-E165-4CC6-AFEE-B3E0120DEBF6}" type="pres">
      <dgm:prSet presAssocID="{1CF0F7D6-D1F2-4BB2-970C-CB2FAB26643E}" presName="linear" presStyleCnt="0">
        <dgm:presLayoutVars>
          <dgm:dir/>
          <dgm:animLvl val="lvl"/>
          <dgm:resizeHandles val="exact"/>
        </dgm:presLayoutVars>
      </dgm:prSet>
      <dgm:spPr/>
    </dgm:pt>
    <dgm:pt modelId="{14B6570C-A0FC-4991-82C8-75B7F5122B4C}" type="pres">
      <dgm:prSet presAssocID="{04119C49-BCD5-40DD-A5C1-E97E5B3B3C46}" presName="parentLin" presStyleCnt="0"/>
      <dgm:spPr/>
    </dgm:pt>
    <dgm:pt modelId="{338B1F7E-1F4A-4ABE-AF49-1D96A7B8DD3E}" type="pres">
      <dgm:prSet presAssocID="{04119C49-BCD5-40DD-A5C1-E97E5B3B3C46}" presName="parentLeftMargin" presStyleLbl="node1" presStyleIdx="0" presStyleCnt="4"/>
      <dgm:spPr/>
    </dgm:pt>
    <dgm:pt modelId="{E4E0F92A-6B76-41D4-86F2-63096091D3FB}" type="pres">
      <dgm:prSet presAssocID="{04119C49-BCD5-40DD-A5C1-E97E5B3B3C4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30C5C9C-C74E-469C-BE69-608860A7BFD2}" type="pres">
      <dgm:prSet presAssocID="{04119C49-BCD5-40DD-A5C1-E97E5B3B3C46}" presName="negativeSpace" presStyleCnt="0"/>
      <dgm:spPr/>
    </dgm:pt>
    <dgm:pt modelId="{1ACDF4A4-3E1C-4D3F-9649-2628003D871B}" type="pres">
      <dgm:prSet presAssocID="{04119C49-BCD5-40DD-A5C1-E97E5B3B3C46}" presName="childText" presStyleLbl="conFgAcc1" presStyleIdx="0" presStyleCnt="4">
        <dgm:presLayoutVars>
          <dgm:bulletEnabled val="1"/>
        </dgm:presLayoutVars>
      </dgm:prSet>
      <dgm:spPr/>
    </dgm:pt>
    <dgm:pt modelId="{D0999F02-E890-4688-98BF-DC097E97A254}" type="pres">
      <dgm:prSet presAssocID="{EB81AC10-95E8-42F7-9950-19475168C4B9}" presName="spaceBetweenRectangles" presStyleCnt="0"/>
      <dgm:spPr/>
    </dgm:pt>
    <dgm:pt modelId="{C0376240-9A0C-43E3-B52B-577DC56CC013}" type="pres">
      <dgm:prSet presAssocID="{10B6CE26-74E5-400E-9A33-DE2F1EA481EF}" presName="parentLin" presStyleCnt="0"/>
      <dgm:spPr/>
    </dgm:pt>
    <dgm:pt modelId="{79034606-EB78-4806-A264-BDEEA9ECFBFB}" type="pres">
      <dgm:prSet presAssocID="{10B6CE26-74E5-400E-9A33-DE2F1EA481EF}" presName="parentLeftMargin" presStyleLbl="node1" presStyleIdx="0" presStyleCnt="4"/>
      <dgm:spPr/>
    </dgm:pt>
    <dgm:pt modelId="{CB80F98F-85CD-424F-A1E4-C8FE8E26FC06}" type="pres">
      <dgm:prSet presAssocID="{10B6CE26-74E5-400E-9A33-DE2F1EA481E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66B73B4-B113-4AF9-8DC6-7B9817686230}" type="pres">
      <dgm:prSet presAssocID="{10B6CE26-74E5-400E-9A33-DE2F1EA481EF}" presName="negativeSpace" presStyleCnt="0"/>
      <dgm:spPr/>
    </dgm:pt>
    <dgm:pt modelId="{86F351BD-42B2-495A-AF5C-D9EFC5C7C25A}" type="pres">
      <dgm:prSet presAssocID="{10B6CE26-74E5-400E-9A33-DE2F1EA481EF}" presName="childText" presStyleLbl="conFgAcc1" presStyleIdx="1" presStyleCnt="4">
        <dgm:presLayoutVars>
          <dgm:bulletEnabled val="1"/>
        </dgm:presLayoutVars>
      </dgm:prSet>
      <dgm:spPr/>
    </dgm:pt>
    <dgm:pt modelId="{7DD6B952-AD09-47C9-8ACA-82D08C92E723}" type="pres">
      <dgm:prSet presAssocID="{1D2E9E15-22E7-4157-A406-6C1E579D2CCB}" presName="spaceBetweenRectangles" presStyleCnt="0"/>
      <dgm:spPr/>
    </dgm:pt>
    <dgm:pt modelId="{47BE6597-5C01-44C6-9A4B-DBD88471265C}" type="pres">
      <dgm:prSet presAssocID="{CA1F4322-2C29-4632-88E9-B88094B9BF5D}" presName="parentLin" presStyleCnt="0"/>
      <dgm:spPr/>
    </dgm:pt>
    <dgm:pt modelId="{A5C201DF-56A7-418C-8AD0-37B9BCD06840}" type="pres">
      <dgm:prSet presAssocID="{CA1F4322-2C29-4632-88E9-B88094B9BF5D}" presName="parentLeftMargin" presStyleLbl="node1" presStyleIdx="1" presStyleCnt="4"/>
      <dgm:spPr/>
    </dgm:pt>
    <dgm:pt modelId="{5803CA29-1D43-4743-ACF6-82DAFFE8740A}" type="pres">
      <dgm:prSet presAssocID="{CA1F4322-2C29-4632-88E9-B88094B9BF5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8638B6A-F974-40E5-BF7D-A241CC838B25}" type="pres">
      <dgm:prSet presAssocID="{CA1F4322-2C29-4632-88E9-B88094B9BF5D}" presName="negativeSpace" presStyleCnt="0"/>
      <dgm:spPr/>
    </dgm:pt>
    <dgm:pt modelId="{4860EE71-3012-4EF7-889B-D56BC6726C26}" type="pres">
      <dgm:prSet presAssocID="{CA1F4322-2C29-4632-88E9-B88094B9BF5D}" presName="childText" presStyleLbl="conFgAcc1" presStyleIdx="2" presStyleCnt="4">
        <dgm:presLayoutVars>
          <dgm:bulletEnabled val="1"/>
        </dgm:presLayoutVars>
      </dgm:prSet>
      <dgm:spPr/>
    </dgm:pt>
    <dgm:pt modelId="{BB1D8512-E54F-49F6-AADC-46326DCC4531}" type="pres">
      <dgm:prSet presAssocID="{B37E65E8-5AE3-4766-8F4F-B61CC1548514}" presName="spaceBetweenRectangles" presStyleCnt="0"/>
      <dgm:spPr/>
    </dgm:pt>
    <dgm:pt modelId="{BDEBE961-1FAB-4241-85D2-D6383D67A11F}" type="pres">
      <dgm:prSet presAssocID="{8C6CAF01-3C97-46F3-8F58-A4462C4DC90B}" presName="parentLin" presStyleCnt="0"/>
      <dgm:spPr/>
    </dgm:pt>
    <dgm:pt modelId="{2C306F7D-2994-4E0B-9626-4FFDE7552761}" type="pres">
      <dgm:prSet presAssocID="{8C6CAF01-3C97-46F3-8F58-A4462C4DC90B}" presName="parentLeftMargin" presStyleLbl="node1" presStyleIdx="2" presStyleCnt="4"/>
      <dgm:spPr/>
    </dgm:pt>
    <dgm:pt modelId="{E7FEB5EF-F83F-4808-8039-D2AC211DA968}" type="pres">
      <dgm:prSet presAssocID="{8C6CAF01-3C97-46F3-8F58-A4462C4DC90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D6A5640-6413-4B60-AC75-0EC3C24FD24E}" type="pres">
      <dgm:prSet presAssocID="{8C6CAF01-3C97-46F3-8F58-A4462C4DC90B}" presName="negativeSpace" presStyleCnt="0"/>
      <dgm:spPr/>
    </dgm:pt>
    <dgm:pt modelId="{00C95142-A5A1-48C6-8006-C1CD7A14FC1B}" type="pres">
      <dgm:prSet presAssocID="{8C6CAF01-3C97-46F3-8F58-A4462C4DC90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CFDA602-9B0E-45BD-B102-6A81124A02EB}" type="presOf" srcId="{CA1F4322-2C29-4632-88E9-B88094B9BF5D}" destId="{5803CA29-1D43-4743-ACF6-82DAFFE8740A}" srcOrd="1" destOrd="0" presId="urn:microsoft.com/office/officeart/2005/8/layout/list1"/>
    <dgm:cxn modelId="{C6CBCC02-9B8C-452D-872A-8EF317FA8218}" srcId="{1CF0F7D6-D1F2-4BB2-970C-CB2FAB26643E}" destId="{CA1F4322-2C29-4632-88E9-B88094B9BF5D}" srcOrd="2" destOrd="0" parTransId="{3F84DD54-8AFE-4B2F-A782-6AD88AFA430B}" sibTransId="{B37E65E8-5AE3-4766-8F4F-B61CC1548514}"/>
    <dgm:cxn modelId="{CAE7761C-FCEC-4BAF-BD89-D44D5941054E}" srcId="{1CF0F7D6-D1F2-4BB2-970C-CB2FAB26643E}" destId="{8C6CAF01-3C97-46F3-8F58-A4462C4DC90B}" srcOrd="3" destOrd="0" parTransId="{1CA9CE40-47A0-49EF-97C2-0AD89CCCA495}" sibTransId="{B89011F7-7115-4FB2-B9F3-55F09B142883}"/>
    <dgm:cxn modelId="{E8752D1F-1935-493C-BF9E-B6100D9EDBAF}" type="presOf" srcId="{1CF0F7D6-D1F2-4BB2-970C-CB2FAB26643E}" destId="{E1FFEE3A-E165-4CC6-AFEE-B3E0120DEBF6}" srcOrd="0" destOrd="0" presId="urn:microsoft.com/office/officeart/2005/8/layout/list1"/>
    <dgm:cxn modelId="{6F8ACC32-F725-4DDC-BE58-FE574FF71B1E}" type="presOf" srcId="{8C6CAF01-3C97-46F3-8F58-A4462C4DC90B}" destId="{E7FEB5EF-F83F-4808-8039-D2AC211DA968}" srcOrd="1" destOrd="0" presId="urn:microsoft.com/office/officeart/2005/8/layout/list1"/>
    <dgm:cxn modelId="{64ED8758-6520-445E-861F-FD2D7EC1BBA2}" type="presOf" srcId="{8C6CAF01-3C97-46F3-8F58-A4462C4DC90B}" destId="{2C306F7D-2994-4E0B-9626-4FFDE7552761}" srcOrd="0" destOrd="0" presId="urn:microsoft.com/office/officeart/2005/8/layout/list1"/>
    <dgm:cxn modelId="{56CC3781-2D85-4FE9-95E7-74477EAC22AD}" srcId="{1CF0F7D6-D1F2-4BB2-970C-CB2FAB26643E}" destId="{04119C49-BCD5-40DD-A5C1-E97E5B3B3C46}" srcOrd="0" destOrd="0" parTransId="{72DADB26-1D8C-42A9-983B-354CFF617B5C}" sibTransId="{EB81AC10-95E8-42F7-9950-19475168C4B9}"/>
    <dgm:cxn modelId="{48D4D98A-CDCB-44D9-B243-F25555127B2A}" type="presOf" srcId="{10B6CE26-74E5-400E-9A33-DE2F1EA481EF}" destId="{CB80F98F-85CD-424F-A1E4-C8FE8E26FC06}" srcOrd="1" destOrd="0" presId="urn:microsoft.com/office/officeart/2005/8/layout/list1"/>
    <dgm:cxn modelId="{D20F279C-B1BC-4FD8-98AD-D8E02B30BEAB}" type="presOf" srcId="{10B6CE26-74E5-400E-9A33-DE2F1EA481EF}" destId="{79034606-EB78-4806-A264-BDEEA9ECFBFB}" srcOrd="0" destOrd="0" presId="urn:microsoft.com/office/officeart/2005/8/layout/list1"/>
    <dgm:cxn modelId="{788BDCA8-7D98-47C2-B2CE-A427DB4A237B}" type="presOf" srcId="{04119C49-BCD5-40DD-A5C1-E97E5B3B3C46}" destId="{338B1F7E-1F4A-4ABE-AF49-1D96A7B8DD3E}" srcOrd="0" destOrd="0" presId="urn:microsoft.com/office/officeart/2005/8/layout/list1"/>
    <dgm:cxn modelId="{CCBE7FCB-9CBB-43C4-8E6B-2A18411572C1}" type="presOf" srcId="{04119C49-BCD5-40DD-A5C1-E97E5B3B3C46}" destId="{E4E0F92A-6B76-41D4-86F2-63096091D3FB}" srcOrd="1" destOrd="0" presId="urn:microsoft.com/office/officeart/2005/8/layout/list1"/>
    <dgm:cxn modelId="{C6935CCC-845C-4A85-B44C-58259F8728F8}" type="presOf" srcId="{CA1F4322-2C29-4632-88E9-B88094B9BF5D}" destId="{A5C201DF-56A7-418C-8AD0-37B9BCD06840}" srcOrd="0" destOrd="0" presId="urn:microsoft.com/office/officeart/2005/8/layout/list1"/>
    <dgm:cxn modelId="{1BC717ED-9C0F-4618-B1E1-8EFFA7C57A72}" srcId="{1CF0F7D6-D1F2-4BB2-970C-CB2FAB26643E}" destId="{10B6CE26-74E5-400E-9A33-DE2F1EA481EF}" srcOrd="1" destOrd="0" parTransId="{6066E4BC-F71B-4408-A669-0ED37E0EDBA7}" sibTransId="{1D2E9E15-22E7-4157-A406-6C1E579D2CCB}"/>
    <dgm:cxn modelId="{4419B157-8A7F-4D7F-9251-BA95EA5FE689}" type="presParOf" srcId="{E1FFEE3A-E165-4CC6-AFEE-B3E0120DEBF6}" destId="{14B6570C-A0FC-4991-82C8-75B7F5122B4C}" srcOrd="0" destOrd="0" presId="urn:microsoft.com/office/officeart/2005/8/layout/list1"/>
    <dgm:cxn modelId="{BA7A0055-BC54-410A-84C1-8821CF89C258}" type="presParOf" srcId="{14B6570C-A0FC-4991-82C8-75B7F5122B4C}" destId="{338B1F7E-1F4A-4ABE-AF49-1D96A7B8DD3E}" srcOrd="0" destOrd="0" presId="urn:microsoft.com/office/officeart/2005/8/layout/list1"/>
    <dgm:cxn modelId="{69CB7DB8-A2BC-4D61-9B4C-8882B5A1E20B}" type="presParOf" srcId="{14B6570C-A0FC-4991-82C8-75B7F5122B4C}" destId="{E4E0F92A-6B76-41D4-86F2-63096091D3FB}" srcOrd="1" destOrd="0" presId="urn:microsoft.com/office/officeart/2005/8/layout/list1"/>
    <dgm:cxn modelId="{86760644-9A48-4CA9-8406-869EE769BFA1}" type="presParOf" srcId="{E1FFEE3A-E165-4CC6-AFEE-B3E0120DEBF6}" destId="{130C5C9C-C74E-469C-BE69-608860A7BFD2}" srcOrd="1" destOrd="0" presId="urn:microsoft.com/office/officeart/2005/8/layout/list1"/>
    <dgm:cxn modelId="{29D1809A-47E5-44D2-8814-BF9A94DBECD5}" type="presParOf" srcId="{E1FFEE3A-E165-4CC6-AFEE-B3E0120DEBF6}" destId="{1ACDF4A4-3E1C-4D3F-9649-2628003D871B}" srcOrd="2" destOrd="0" presId="urn:microsoft.com/office/officeart/2005/8/layout/list1"/>
    <dgm:cxn modelId="{6899B0CC-5D49-4656-80BD-3C3DB24A05FE}" type="presParOf" srcId="{E1FFEE3A-E165-4CC6-AFEE-B3E0120DEBF6}" destId="{D0999F02-E890-4688-98BF-DC097E97A254}" srcOrd="3" destOrd="0" presId="urn:microsoft.com/office/officeart/2005/8/layout/list1"/>
    <dgm:cxn modelId="{AFC1359C-BDB2-4EAD-93BC-79552C234CD3}" type="presParOf" srcId="{E1FFEE3A-E165-4CC6-AFEE-B3E0120DEBF6}" destId="{C0376240-9A0C-43E3-B52B-577DC56CC013}" srcOrd="4" destOrd="0" presId="urn:microsoft.com/office/officeart/2005/8/layout/list1"/>
    <dgm:cxn modelId="{A642BF5C-3236-413F-A4D4-E5468E91ECA6}" type="presParOf" srcId="{C0376240-9A0C-43E3-B52B-577DC56CC013}" destId="{79034606-EB78-4806-A264-BDEEA9ECFBFB}" srcOrd="0" destOrd="0" presId="urn:microsoft.com/office/officeart/2005/8/layout/list1"/>
    <dgm:cxn modelId="{B44A0E6E-9F4E-49C0-95E0-AE27D9AF3DE2}" type="presParOf" srcId="{C0376240-9A0C-43E3-B52B-577DC56CC013}" destId="{CB80F98F-85CD-424F-A1E4-C8FE8E26FC06}" srcOrd="1" destOrd="0" presId="urn:microsoft.com/office/officeart/2005/8/layout/list1"/>
    <dgm:cxn modelId="{06807862-84CB-4C44-8C13-F3861BAE178E}" type="presParOf" srcId="{E1FFEE3A-E165-4CC6-AFEE-B3E0120DEBF6}" destId="{E66B73B4-B113-4AF9-8DC6-7B9817686230}" srcOrd="5" destOrd="0" presId="urn:microsoft.com/office/officeart/2005/8/layout/list1"/>
    <dgm:cxn modelId="{442E727C-0949-468B-BE1A-2EAA4E31F7CB}" type="presParOf" srcId="{E1FFEE3A-E165-4CC6-AFEE-B3E0120DEBF6}" destId="{86F351BD-42B2-495A-AF5C-D9EFC5C7C25A}" srcOrd="6" destOrd="0" presId="urn:microsoft.com/office/officeart/2005/8/layout/list1"/>
    <dgm:cxn modelId="{C4702ADC-EAAB-4302-B319-BA4CCF190A29}" type="presParOf" srcId="{E1FFEE3A-E165-4CC6-AFEE-B3E0120DEBF6}" destId="{7DD6B952-AD09-47C9-8ACA-82D08C92E723}" srcOrd="7" destOrd="0" presId="urn:microsoft.com/office/officeart/2005/8/layout/list1"/>
    <dgm:cxn modelId="{4F6A7076-80CA-4BFA-890B-D9E7014F9F45}" type="presParOf" srcId="{E1FFEE3A-E165-4CC6-AFEE-B3E0120DEBF6}" destId="{47BE6597-5C01-44C6-9A4B-DBD88471265C}" srcOrd="8" destOrd="0" presId="urn:microsoft.com/office/officeart/2005/8/layout/list1"/>
    <dgm:cxn modelId="{F346AC80-47FE-4006-86B5-C7A27E7C6557}" type="presParOf" srcId="{47BE6597-5C01-44C6-9A4B-DBD88471265C}" destId="{A5C201DF-56A7-418C-8AD0-37B9BCD06840}" srcOrd="0" destOrd="0" presId="urn:microsoft.com/office/officeart/2005/8/layout/list1"/>
    <dgm:cxn modelId="{2BA3D727-EAE1-4CE5-9D5F-CC995C7E897D}" type="presParOf" srcId="{47BE6597-5C01-44C6-9A4B-DBD88471265C}" destId="{5803CA29-1D43-4743-ACF6-82DAFFE8740A}" srcOrd="1" destOrd="0" presId="urn:microsoft.com/office/officeart/2005/8/layout/list1"/>
    <dgm:cxn modelId="{37DCCB77-C79D-4383-8C0B-F0BED38A6257}" type="presParOf" srcId="{E1FFEE3A-E165-4CC6-AFEE-B3E0120DEBF6}" destId="{98638B6A-F974-40E5-BF7D-A241CC838B25}" srcOrd="9" destOrd="0" presId="urn:microsoft.com/office/officeart/2005/8/layout/list1"/>
    <dgm:cxn modelId="{A1DCEB5B-80A4-4AB7-A01C-5D42FEBEEB58}" type="presParOf" srcId="{E1FFEE3A-E165-4CC6-AFEE-B3E0120DEBF6}" destId="{4860EE71-3012-4EF7-889B-D56BC6726C26}" srcOrd="10" destOrd="0" presId="urn:microsoft.com/office/officeart/2005/8/layout/list1"/>
    <dgm:cxn modelId="{B1828580-D4C0-4C77-89CB-0F9D909A81A5}" type="presParOf" srcId="{E1FFEE3A-E165-4CC6-AFEE-B3E0120DEBF6}" destId="{BB1D8512-E54F-49F6-AADC-46326DCC4531}" srcOrd="11" destOrd="0" presId="urn:microsoft.com/office/officeart/2005/8/layout/list1"/>
    <dgm:cxn modelId="{DCAFF40E-31CA-4957-9AAE-CCCA077CD675}" type="presParOf" srcId="{E1FFEE3A-E165-4CC6-AFEE-B3E0120DEBF6}" destId="{BDEBE961-1FAB-4241-85D2-D6383D67A11F}" srcOrd="12" destOrd="0" presId="urn:microsoft.com/office/officeart/2005/8/layout/list1"/>
    <dgm:cxn modelId="{86EF3BF4-A0BD-49A6-B471-BA49C555D88F}" type="presParOf" srcId="{BDEBE961-1FAB-4241-85D2-D6383D67A11F}" destId="{2C306F7D-2994-4E0B-9626-4FFDE7552761}" srcOrd="0" destOrd="0" presId="urn:microsoft.com/office/officeart/2005/8/layout/list1"/>
    <dgm:cxn modelId="{2C348A13-A215-43EE-A8E7-64D1DE861B8D}" type="presParOf" srcId="{BDEBE961-1FAB-4241-85D2-D6383D67A11F}" destId="{E7FEB5EF-F83F-4808-8039-D2AC211DA968}" srcOrd="1" destOrd="0" presId="urn:microsoft.com/office/officeart/2005/8/layout/list1"/>
    <dgm:cxn modelId="{C20A219C-8AF2-40E0-A29A-3B947BD76DC0}" type="presParOf" srcId="{E1FFEE3A-E165-4CC6-AFEE-B3E0120DEBF6}" destId="{7D6A5640-6413-4B60-AC75-0EC3C24FD24E}" srcOrd="13" destOrd="0" presId="urn:microsoft.com/office/officeart/2005/8/layout/list1"/>
    <dgm:cxn modelId="{3AAD7AFE-D425-4398-9132-3B431FE17B41}" type="presParOf" srcId="{E1FFEE3A-E165-4CC6-AFEE-B3E0120DEBF6}" destId="{00C95142-A5A1-48C6-8006-C1CD7A14FC1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F0F7D6-D1F2-4BB2-970C-CB2FAB26643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119C49-BCD5-40DD-A5C1-E97E5B3B3C46}">
      <dgm:prSet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DO" sz="1600"/>
            <a:t>Crear un proceso en estado suspendido</a:t>
          </a:r>
          <a:endParaRPr lang="es-DO" sz="1600" dirty="0"/>
        </a:p>
      </dgm:t>
    </dgm:pt>
    <dgm:pt modelId="{72DADB26-1D8C-42A9-983B-354CFF617B5C}" type="parTrans" cxnId="{56CC3781-2D85-4FE9-95E7-74477EAC22AD}">
      <dgm:prSet/>
      <dgm:spPr/>
      <dgm:t>
        <a:bodyPr/>
        <a:lstStyle/>
        <a:p>
          <a:endParaRPr lang="en-US"/>
        </a:p>
      </dgm:t>
    </dgm:pt>
    <dgm:pt modelId="{EB81AC10-95E8-42F7-9950-19475168C4B9}" type="sibTrans" cxnId="{56CC3781-2D85-4FE9-95E7-74477EAC22AD}">
      <dgm:prSet/>
      <dgm:spPr/>
      <dgm:t>
        <a:bodyPr/>
        <a:lstStyle/>
        <a:p>
          <a:endParaRPr lang="en-US"/>
        </a:p>
      </dgm:t>
    </dgm:pt>
    <dgm:pt modelId="{CA1F4322-2C29-4632-88E9-B88094B9BF5D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DO" noProof="0" dirty="0"/>
            <a:t>Localizar el </a:t>
          </a:r>
          <a:r>
            <a:rPr lang="es-DO" noProof="0" dirty="0" err="1"/>
            <a:t>ImageBaseAddress</a:t>
          </a:r>
          <a:r>
            <a:rPr lang="es-DO" noProof="0" dirty="0"/>
            <a:t> en el PEB del proceso suspendido</a:t>
          </a:r>
        </a:p>
      </dgm:t>
    </dgm:pt>
    <dgm:pt modelId="{3F84DD54-8AFE-4B2F-A782-6AD88AFA430B}" type="parTrans" cxnId="{C6CBCC02-9B8C-452D-872A-8EF317FA8218}">
      <dgm:prSet/>
      <dgm:spPr/>
      <dgm:t>
        <a:bodyPr/>
        <a:lstStyle/>
        <a:p>
          <a:endParaRPr lang="en-US"/>
        </a:p>
      </dgm:t>
    </dgm:pt>
    <dgm:pt modelId="{B37E65E8-5AE3-4766-8F4F-B61CC1548514}" type="sibTrans" cxnId="{C6CBCC02-9B8C-452D-872A-8EF317FA8218}">
      <dgm:prSet/>
      <dgm:spPr/>
      <dgm:t>
        <a:bodyPr/>
        <a:lstStyle/>
        <a:p>
          <a:endParaRPr lang="en-US"/>
        </a:p>
      </dgm:t>
    </dgm:pt>
    <dgm:pt modelId="{77985BBE-0C87-4E69-8B17-844CCBBACB7C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err="1"/>
            <a:t>Leemos</a:t>
          </a:r>
          <a:r>
            <a:rPr lang="en-US" dirty="0"/>
            <a:t> </a:t>
          </a:r>
          <a:r>
            <a:rPr lang="en-US" dirty="0" err="1"/>
            <a:t>el</a:t>
          </a:r>
          <a:r>
            <a:rPr lang="en-US" dirty="0"/>
            <a:t> </a:t>
          </a:r>
          <a:r>
            <a:rPr lang="en-US" dirty="0" err="1"/>
            <a:t>archivo</a:t>
          </a:r>
          <a:r>
            <a:rPr lang="en-US" dirty="0"/>
            <a:t> con </a:t>
          </a:r>
          <a:r>
            <a:rPr lang="en-US" dirty="0" err="1"/>
            <a:t>el</a:t>
          </a:r>
          <a:r>
            <a:rPr lang="en-US" dirty="0"/>
            <a:t> </a:t>
          </a:r>
          <a:r>
            <a:rPr lang="en-US" dirty="0" err="1"/>
            <a:t>codigo</a:t>
          </a:r>
          <a:r>
            <a:rPr lang="en-US" dirty="0"/>
            <a:t> </a:t>
          </a:r>
          <a:r>
            <a:rPr lang="en-US" dirty="0" err="1"/>
            <a:t>arbitrario</a:t>
          </a:r>
          <a:r>
            <a:rPr lang="en-US" dirty="0"/>
            <a:t> a  </a:t>
          </a:r>
          <a:r>
            <a:rPr lang="en-US" dirty="0" err="1"/>
            <a:t>ejecutar</a:t>
          </a:r>
          <a:endParaRPr lang="en-US" dirty="0"/>
        </a:p>
      </dgm:t>
    </dgm:pt>
    <dgm:pt modelId="{4F647A24-3C41-4914-B3CC-0271EDBD6218}" type="parTrans" cxnId="{42DE1373-BF44-477D-949B-91C6277FC5F8}">
      <dgm:prSet/>
      <dgm:spPr/>
      <dgm:t>
        <a:bodyPr/>
        <a:lstStyle/>
        <a:p>
          <a:endParaRPr lang="es-DO"/>
        </a:p>
      </dgm:t>
    </dgm:pt>
    <dgm:pt modelId="{2C4A46D1-77ED-4563-A1A4-CD7D857EBF0A}" type="sibTrans" cxnId="{42DE1373-BF44-477D-949B-91C6277FC5F8}">
      <dgm:prSet/>
      <dgm:spPr/>
      <dgm:t>
        <a:bodyPr/>
        <a:lstStyle/>
        <a:p>
          <a:endParaRPr lang="es-DO"/>
        </a:p>
      </dgm:t>
    </dgm:pt>
    <dgm:pt modelId="{870137BB-FC19-48B2-8CAB-6F2478C2D9FC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err="1"/>
            <a:t>Calculamos</a:t>
          </a:r>
          <a:r>
            <a:rPr lang="en-US" dirty="0"/>
            <a:t> </a:t>
          </a:r>
          <a:r>
            <a:rPr lang="en-US" dirty="0" err="1"/>
            <a:t>el</a:t>
          </a:r>
          <a:r>
            <a:rPr lang="en-US" dirty="0"/>
            <a:t> </a:t>
          </a:r>
          <a:r>
            <a:rPr lang="en-US" dirty="0" err="1"/>
            <a:t>tamaño</a:t>
          </a:r>
          <a:r>
            <a:rPr lang="en-US" dirty="0"/>
            <a:t> del </a:t>
          </a:r>
          <a:r>
            <a:rPr lang="en-US" dirty="0" err="1"/>
            <a:t>archivo</a:t>
          </a:r>
          <a:r>
            <a:rPr lang="en-US" dirty="0"/>
            <a:t> a </a:t>
          </a:r>
          <a:r>
            <a:rPr lang="en-US" dirty="0" err="1"/>
            <a:t>ejecutar</a:t>
          </a:r>
          <a:endParaRPr lang="es-DO" noProof="0" dirty="0"/>
        </a:p>
      </dgm:t>
    </dgm:pt>
    <dgm:pt modelId="{B05B9D4C-FED6-4F2F-A6A7-E229D528DDA4}" type="parTrans" cxnId="{0ACFAB64-A0F7-4ED7-BC6C-EC280820E504}">
      <dgm:prSet/>
      <dgm:spPr/>
      <dgm:t>
        <a:bodyPr/>
        <a:lstStyle/>
        <a:p>
          <a:endParaRPr lang="es-DO"/>
        </a:p>
      </dgm:t>
    </dgm:pt>
    <dgm:pt modelId="{940AAAF7-FE4B-4A62-82AF-361062A2C102}" type="sibTrans" cxnId="{0ACFAB64-A0F7-4ED7-BC6C-EC280820E504}">
      <dgm:prSet/>
      <dgm:spPr/>
      <dgm:t>
        <a:bodyPr/>
        <a:lstStyle/>
        <a:p>
          <a:endParaRPr lang="es-DO"/>
        </a:p>
      </dgm:t>
    </dgm:pt>
    <dgm:pt modelId="{F02EC3EE-90D5-4489-B465-76AC3F50BE0B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err="1"/>
            <a:t>Limpiamos</a:t>
          </a:r>
          <a:r>
            <a:rPr lang="en-US" dirty="0"/>
            <a:t> la </a:t>
          </a:r>
          <a:r>
            <a:rPr lang="en-US" dirty="0" err="1"/>
            <a:t>memoria</a:t>
          </a:r>
          <a:r>
            <a:rPr lang="en-US" dirty="0"/>
            <a:t> del </a:t>
          </a:r>
          <a:r>
            <a:rPr lang="en-US" dirty="0" err="1"/>
            <a:t>proceso</a:t>
          </a:r>
          <a:r>
            <a:rPr lang="en-US" dirty="0"/>
            <a:t> </a:t>
          </a:r>
          <a:r>
            <a:rPr lang="en-US" dirty="0" err="1"/>
            <a:t>suspendido</a:t>
          </a:r>
          <a:endParaRPr lang="en-US" dirty="0"/>
        </a:p>
      </dgm:t>
    </dgm:pt>
    <dgm:pt modelId="{1219996D-FA59-4953-8726-A36354429E20}" type="parTrans" cxnId="{1F037A30-48B3-4113-A6A0-BD850DB2DA4F}">
      <dgm:prSet/>
      <dgm:spPr/>
      <dgm:t>
        <a:bodyPr/>
        <a:lstStyle/>
        <a:p>
          <a:endParaRPr lang="es-DO"/>
        </a:p>
      </dgm:t>
    </dgm:pt>
    <dgm:pt modelId="{D4125F40-F6B9-4CB5-BF73-EB996892CF15}" type="sibTrans" cxnId="{1F037A30-48B3-4113-A6A0-BD850DB2DA4F}">
      <dgm:prSet/>
      <dgm:spPr/>
      <dgm:t>
        <a:bodyPr/>
        <a:lstStyle/>
        <a:p>
          <a:endParaRPr lang="es-DO"/>
        </a:p>
      </dgm:t>
    </dgm:pt>
    <dgm:pt modelId="{CE45434C-013B-4FAC-88AB-23A09616FAFB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err="1"/>
            <a:t>Reservamos</a:t>
          </a:r>
          <a:r>
            <a:rPr lang="en-US" dirty="0"/>
            <a:t> </a:t>
          </a:r>
          <a:r>
            <a:rPr lang="en-US" dirty="0" err="1"/>
            <a:t>memoria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el</a:t>
          </a:r>
          <a:r>
            <a:rPr lang="en-US" dirty="0"/>
            <a:t> </a:t>
          </a:r>
          <a:r>
            <a:rPr lang="en-US" dirty="0" err="1"/>
            <a:t>proceso</a:t>
          </a:r>
          <a:r>
            <a:rPr lang="en-US" dirty="0"/>
            <a:t> </a:t>
          </a:r>
          <a:r>
            <a:rPr lang="en-US" dirty="0" err="1"/>
            <a:t>suspendido</a:t>
          </a:r>
          <a:r>
            <a:rPr lang="en-US" dirty="0"/>
            <a:t> para </a:t>
          </a:r>
          <a:r>
            <a:rPr lang="en-US" dirty="0" err="1"/>
            <a:t>servir</a:t>
          </a:r>
          <a:r>
            <a:rPr lang="en-US" dirty="0"/>
            <a:t> </a:t>
          </a:r>
          <a:r>
            <a:rPr lang="en-US" dirty="0" err="1"/>
            <a:t>como</a:t>
          </a:r>
          <a:r>
            <a:rPr lang="en-US" dirty="0"/>
            <a:t> </a:t>
          </a:r>
          <a:r>
            <a:rPr lang="en-US" dirty="0" err="1"/>
            <a:t>direccion</a:t>
          </a:r>
          <a:r>
            <a:rPr lang="en-US" dirty="0"/>
            <a:t> base de </a:t>
          </a:r>
          <a:r>
            <a:rPr lang="en-US" dirty="0" err="1"/>
            <a:t>memoria</a:t>
          </a:r>
          <a:endParaRPr lang="es-DO" noProof="0" dirty="0"/>
        </a:p>
      </dgm:t>
    </dgm:pt>
    <dgm:pt modelId="{D92C4A3B-7625-4C3D-A35A-49F2531DF56B}" type="parTrans" cxnId="{F3D7B1D2-D6AD-4030-AF08-73D81ED02EA2}">
      <dgm:prSet/>
      <dgm:spPr/>
      <dgm:t>
        <a:bodyPr/>
        <a:lstStyle/>
        <a:p>
          <a:endParaRPr lang="es-DO"/>
        </a:p>
      </dgm:t>
    </dgm:pt>
    <dgm:pt modelId="{2CD95598-83C6-40D6-A193-62C4E20CD617}" type="sibTrans" cxnId="{F3D7B1D2-D6AD-4030-AF08-73D81ED02EA2}">
      <dgm:prSet/>
      <dgm:spPr/>
      <dgm:t>
        <a:bodyPr/>
        <a:lstStyle/>
        <a:p>
          <a:endParaRPr lang="es-DO"/>
        </a:p>
      </dgm:t>
    </dgm:pt>
    <dgm:pt modelId="{C7BB3C5A-6E20-473D-A95A-ABAB60EAC9E8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noProof="0" dirty="0" err="1"/>
            <a:t>Copiamos</a:t>
          </a:r>
          <a:r>
            <a:rPr lang="en-US" noProof="0" dirty="0"/>
            <a:t> </a:t>
          </a:r>
          <a:r>
            <a:rPr lang="en-US" noProof="0" dirty="0" err="1"/>
            <a:t>los</a:t>
          </a:r>
          <a:r>
            <a:rPr lang="en-US" noProof="0" dirty="0"/>
            <a:t> headers del </a:t>
          </a:r>
          <a:r>
            <a:rPr lang="en-US" noProof="0" dirty="0" err="1"/>
            <a:t>archivo</a:t>
          </a:r>
          <a:r>
            <a:rPr lang="en-US" noProof="0" dirty="0"/>
            <a:t> con </a:t>
          </a:r>
          <a:r>
            <a:rPr lang="en-US" noProof="0" dirty="0" err="1"/>
            <a:t>el</a:t>
          </a:r>
          <a:r>
            <a:rPr lang="en-US" noProof="0" dirty="0"/>
            <a:t> </a:t>
          </a:r>
          <a:r>
            <a:rPr lang="en-US" noProof="0" dirty="0" err="1"/>
            <a:t>codigo</a:t>
          </a:r>
          <a:r>
            <a:rPr lang="en-US" noProof="0" dirty="0"/>
            <a:t> </a:t>
          </a:r>
          <a:r>
            <a:rPr lang="en-US" noProof="0" dirty="0" err="1"/>
            <a:t>arbitrario</a:t>
          </a:r>
          <a:r>
            <a:rPr lang="en-US" noProof="0" dirty="0"/>
            <a:t> </a:t>
          </a:r>
          <a:r>
            <a:rPr lang="en-US" noProof="0" dirty="0" err="1"/>
            <a:t>en</a:t>
          </a:r>
          <a:r>
            <a:rPr lang="en-US" noProof="0" dirty="0"/>
            <a:t> </a:t>
          </a:r>
          <a:r>
            <a:rPr lang="en-US" noProof="0" dirty="0" err="1"/>
            <a:t>el</a:t>
          </a:r>
          <a:r>
            <a:rPr lang="en-US" noProof="0" dirty="0"/>
            <a:t> </a:t>
          </a:r>
          <a:r>
            <a:rPr lang="en-US" noProof="0" dirty="0" err="1"/>
            <a:t>proceso</a:t>
          </a:r>
          <a:r>
            <a:rPr lang="en-US" noProof="0" dirty="0"/>
            <a:t> </a:t>
          </a:r>
          <a:r>
            <a:rPr lang="en-US" noProof="0" dirty="0" err="1"/>
            <a:t>suspendido</a:t>
          </a:r>
          <a:endParaRPr lang="es-DO" noProof="0" dirty="0"/>
        </a:p>
      </dgm:t>
    </dgm:pt>
    <dgm:pt modelId="{979A2CDF-66D0-4C4A-BF4D-59829EB75F84}" type="parTrans" cxnId="{12952829-4C32-4981-A7FA-9ED14E5E6CE6}">
      <dgm:prSet/>
      <dgm:spPr/>
      <dgm:t>
        <a:bodyPr/>
        <a:lstStyle/>
        <a:p>
          <a:endParaRPr lang="es-DO"/>
        </a:p>
      </dgm:t>
    </dgm:pt>
    <dgm:pt modelId="{75FA5E52-6356-4304-9CDE-5ECC2EDAEA8C}" type="sibTrans" cxnId="{12952829-4C32-4981-A7FA-9ED14E5E6CE6}">
      <dgm:prSet/>
      <dgm:spPr/>
      <dgm:t>
        <a:bodyPr/>
        <a:lstStyle/>
        <a:p>
          <a:endParaRPr lang="es-DO"/>
        </a:p>
      </dgm:t>
    </dgm:pt>
    <dgm:pt modelId="{D4EAA0B0-0405-469F-A3D0-670C6907F15B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noProof="0" dirty="0" err="1"/>
            <a:t>Copiamos</a:t>
          </a:r>
          <a:r>
            <a:rPr lang="en-US" noProof="0" dirty="0"/>
            <a:t> las </a:t>
          </a:r>
          <a:r>
            <a:rPr lang="en-US" noProof="0" dirty="0" err="1"/>
            <a:t>secciones</a:t>
          </a:r>
          <a:r>
            <a:rPr lang="en-US" noProof="0" dirty="0"/>
            <a:t> del </a:t>
          </a:r>
          <a:r>
            <a:rPr lang="en-US" noProof="0" dirty="0" err="1"/>
            <a:t>archivo</a:t>
          </a:r>
          <a:r>
            <a:rPr lang="en-US" noProof="0" dirty="0"/>
            <a:t> con </a:t>
          </a:r>
          <a:r>
            <a:rPr lang="en-US" noProof="0" dirty="0" err="1"/>
            <a:t>el</a:t>
          </a:r>
          <a:r>
            <a:rPr lang="en-US" noProof="0" dirty="0"/>
            <a:t> </a:t>
          </a:r>
          <a:r>
            <a:rPr lang="en-US" noProof="0" dirty="0" err="1"/>
            <a:t>codigo</a:t>
          </a:r>
          <a:r>
            <a:rPr lang="en-US" noProof="0" dirty="0"/>
            <a:t> </a:t>
          </a:r>
          <a:r>
            <a:rPr lang="en-US" noProof="0" dirty="0" err="1"/>
            <a:t>arbitrario</a:t>
          </a:r>
          <a:r>
            <a:rPr lang="en-US" noProof="0" dirty="0"/>
            <a:t> </a:t>
          </a:r>
          <a:r>
            <a:rPr lang="en-US" noProof="0" dirty="0" err="1"/>
            <a:t>en</a:t>
          </a:r>
          <a:r>
            <a:rPr lang="en-US" noProof="0" dirty="0"/>
            <a:t> </a:t>
          </a:r>
          <a:r>
            <a:rPr lang="en-US" noProof="0" dirty="0" err="1"/>
            <a:t>el</a:t>
          </a:r>
          <a:r>
            <a:rPr lang="en-US" noProof="0" dirty="0"/>
            <a:t> </a:t>
          </a:r>
          <a:r>
            <a:rPr lang="en-US" noProof="0" dirty="0" err="1"/>
            <a:t>proceso</a:t>
          </a:r>
          <a:r>
            <a:rPr lang="en-US" noProof="0" dirty="0"/>
            <a:t> </a:t>
          </a:r>
          <a:r>
            <a:rPr lang="en-US" noProof="0" dirty="0" err="1"/>
            <a:t>suspendido</a:t>
          </a:r>
          <a:endParaRPr lang="es-DO" noProof="0" dirty="0"/>
        </a:p>
      </dgm:t>
    </dgm:pt>
    <dgm:pt modelId="{B4681A01-1CD2-4220-B818-D40BC4C271DE}" type="parTrans" cxnId="{15FEFFCF-5E10-4ED6-A80B-6D21A6ED90EE}">
      <dgm:prSet/>
      <dgm:spPr/>
      <dgm:t>
        <a:bodyPr/>
        <a:lstStyle/>
        <a:p>
          <a:endParaRPr lang="es-DO"/>
        </a:p>
      </dgm:t>
    </dgm:pt>
    <dgm:pt modelId="{AC41E9DA-8537-43FB-A755-603C63D48049}" type="sibTrans" cxnId="{15FEFFCF-5E10-4ED6-A80B-6D21A6ED90EE}">
      <dgm:prSet/>
      <dgm:spPr/>
      <dgm:t>
        <a:bodyPr/>
        <a:lstStyle/>
        <a:p>
          <a:endParaRPr lang="es-DO"/>
        </a:p>
      </dgm:t>
    </dgm:pt>
    <dgm:pt modelId="{AEF1692F-FB31-4C62-A1DA-B6DC082839BA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noProof="0" dirty="0" err="1"/>
            <a:t>Actualizamos</a:t>
          </a:r>
          <a:r>
            <a:rPr lang="en-US" noProof="0" dirty="0"/>
            <a:t> la table para </a:t>
          </a:r>
          <a:r>
            <a:rPr lang="en-US" noProof="0" dirty="0" err="1"/>
            <a:t>reubicar</a:t>
          </a:r>
          <a:r>
            <a:rPr lang="en-US" noProof="0" dirty="0"/>
            <a:t> </a:t>
          </a:r>
          <a:r>
            <a:rPr lang="en-US" noProof="0" dirty="0" err="1"/>
            <a:t>en</a:t>
          </a:r>
          <a:r>
            <a:rPr lang="en-US" noProof="0" dirty="0"/>
            <a:t> la </a:t>
          </a:r>
          <a:r>
            <a:rPr lang="en-US" noProof="0" dirty="0" err="1"/>
            <a:t>nueva</a:t>
          </a:r>
          <a:r>
            <a:rPr lang="en-US" noProof="0" dirty="0"/>
            <a:t> </a:t>
          </a:r>
          <a:r>
            <a:rPr lang="en-US" noProof="0" dirty="0" err="1"/>
            <a:t>direccion</a:t>
          </a:r>
          <a:r>
            <a:rPr lang="en-US" noProof="0" dirty="0"/>
            <a:t> base de </a:t>
          </a:r>
          <a:r>
            <a:rPr lang="en-US" noProof="0" dirty="0" err="1"/>
            <a:t>memoria</a:t>
          </a:r>
          <a:endParaRPr lang="es-DO" noProof="0" dirty="0"/>
        </a:p>
      </dgm:t>
    </dgm:pt>
    <dgm:pt modelId="{82BA702E-6AEC-4BE6-9DCE-58C42DCB3EA0}" type="parTrans" cxnId="{3E17D51F-B234-4D47-9EBE-D85047A05E31}">
      <dgm:prSet/>
      <dgm:spPr/>
      <dgm:t>
        <a:bodyPr/>
        <a:lstStyle/>
        <a:p>
          <a:endParaRPr lang="es-DO"/>
        </a:p>
      </dgm:t>
    </dgm:pt>
    <dgm:pt modelId="{D4185367-76D3-4A91-8CF9-2784AFFC53D6}" type="sibTrans" cxnId="{3E17D51F-B234-4D47-9EBE-D85047A05E31}">
      <dgm:prSet/>
      <dgm:spPr/>
      <dgm:t>
        <a:bodyPr/>
        <a:lstStyle/>
        <a:p>
          <a:endParaRPr lang="es-DO"/>
        </a:p>
      </dgm:t>
    </dgm:pt>
    <dgm:pt modelId="{4719F876-C830-44F1-935C-1B86A7BF3DC3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noProof="0" dirty="0" err="1"/>
            <a:t>Actualizamos</a:t>
          </a:r>
          <a:r>
            <a:rPr lang="en-US" noProof="0" dirty="0"/>
            <a:t> </a:t>
          </a:r>
          <a:r>
            <a:rPr lang="en-US" noProof="0" dirty="0" err="1"/>
            <a:t>el</a:t>
          </a:r>
          <a:r>
            <a:rPr lang="en-US" noProof="0" dirty="0"/>
            <a:t> </a:t>
          </a:r>
          <a:r>
            <a:rPr lang="en-US" noProof="0" dirty="0" err="1"/>
            <a:t>AddressOfEntryPoint</a:t>
          </a:r>
          <a:endParaRPr lang="es-DO" noProof="0" dirty="0"/>
        </a:p>
      </dgm:t>
    </dgm:pt>
    <dgm:pt modelId="{CF5B2E37-ADD8-40A8-86D2-7EF24054569A}" type="parTrans" cxnId="{6E05FE1C-3F29-4EC0-9E48-3CCBF921F0DB}">
      <dgm:prSet/>
      <dgm:spPr/>
      <dgm:t>
        <a:bodyPr/>
        <a:lstStyle/>
        <a:p>
          <a:endParaRPr lang="es-DO"/>
        </a:p>
      </dgm:t>
    </dgm:pt>
    <dgm:pt modelId="{ABB4185B-14D8-45B8-94C2-EC0F5E265D53}" type="sibTrans" cxnId="{6E05FE1C-3F29-4EC0-9E48-3CCBF921F0DB}">
      <dgm:prSet/>
      <dgm:spPr/>
      <dgm:t>
        <a:bodyPr/>
        <a:lstStyle/>
        <a:p>
          <a:endParaRPr lang="es-DO"/>
        </a:p>
      </dgm:t>
    </dgm:pt>
    <dgm:pt modelId="{61180F55-C1AD-44AA-98EF-1BD75ECC75F1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noProof="0" dirty="0" err="1"/>
            <a:t>Resumimos</a:t>
          </a:r>
          <a:r>
            <a:rPr lang="en-US" noProof="0" dirty="0"/>
            <a:t> </a:t>
          </a:r>
          <a:r>
            <a:rPr lang="en-US" noProof="0" dirty="0" err="1"/>
            <a:t>el</a:t>
          </a:r>
          <a:r>
            <a:rPr lang="en-US" noProof="0" dirty="0"/>
            <a:t> </a:t>
          </a:r>
          <a:r>
            <a:rPr lang="en-US" noProof="0" dirty="0" err="1"/>
            <a:t>proceso</a:t>
          </a:r>
          <a:endParaRPr lang="es-DO" noProof="0" dirty="0"/>
        </a:p>
      </dgm:t>
    </dgm:pt>
    <dgm:pt modelId="{59C65D86-B52E-41B0-A2F4-1A2DD90CCE81}" type="parTrans" cxnId="{3C5DB3EC-0D55-4DB8-B452-FB581B318C64}">
      <dgm:prSet/>
      <dgm:spPr/>
      <dgm:t>
        <a:bodyPr/>
        <a:lstStyle/>
        <a:p>
          <a:endParaRPr lang="es-DO"/>
        </a:p>
      </dgm:t>
    </dgm:pt>
    <dgm:pt modelId="{FF7B427F-BFCB-4EA9-A02C-DEA714DC99E7}" type="sibTrans" cxnId="{3C5DB3EC-0D55-4DB8-B452-FB581B318C64}">
      <dgm:prSet/>
      <dgm:spPr/>
      <dgm:t>
        <a:bodyPr/>
        <a:lstStyle/>
        <a:p>
          <a:endParaRPr lang="es-DO"/>
        </a:p>
      </dgm:t>
    </dgm:pt>
    <dgm:pt modelId="{92E976EA-77E5-4211-8167-179AF9FE53D4}" type="pres">
      <dgm:prSet presAssocID="{1CF0F7D6-D1F2-4BB2-970C-CB2FAB26643E}" presName="Name0" presStyleCnt="0">
        <dgm:presLayoutVars>
          <dgm:dir/>
          <dgm:resizeHandles val="exact"/>
        </dgm:presLayoutVars>
      </dgm:prSet>
      <dgm:spPr/>
    </dgm:pt>
    <dgm:pt modelId="{FF22772A-26C0-4F5D-A7C1-5E93C6D2DD07}" type="pres">
      <dgm:prSet presAssocID="{04119C49-BCD5-40DD-A5C1-E97E5B3B3C46}" presName="node" presStyleLbl="node1" presStyleIdx="0" presStyleCnt="11">
        <dgm:presLayoutVars>
          <dgm:bulletEnabled val="1"/>
        </dgm:presLayoutVars>
      </dgm:prSet>
      <dgm:spPr/>
    </dgm:pt>
    <dgm:pt modelId="{443AE502-96EC-4A9A-B18A-EF1C536E7C10}" type="pres">
      <dgm:prSet presAssocID="{EB81AC10-95E8-42F7-9950-19475168C4B9}" presName="sibTrans" presStyleLbl="sibTrans1D1" presStyleIdx="0" presStyleCnt="10"/>
      <dgm:spPr/>
    </dgm:pt>
    <dgm:pt modelId="{B11CABA7-E9ED-4887-9322-EF043313E2F8}" type="pres">
      <dgm:prSet presAssocID="{EB81AC10-95E8-42F7-9950-19475168C4B9}" presName="connectorText" presStyleLbl="sibTrans1D1" presStyleIdx="0" presStyleCnt="10"/>
      <dgm:spPr/>
    </dgm:pt>
    <dgm:pt modelId="{F2673C2A-EA68-44FA-89BC-D6BF4D971D7E}" type="pres">
      <dgm:prSet presAssocID="{CA1F4322-2C29-4632-88E9-B88094B9BF5D}" presName="node" presStyleLbl="node1" presStyleIdx="1" presStyleCnt="11">
        <dgm:presLayoutVars>
          <dgm:bulletEnabled val="1"/>
        </dgm:presLayoutVars>
      </dgm:prSet>
      <dgm:spPr/>
    </dgm:pt>
    <dgm:pt modelId="{496922A2-D732-4732-B1CA-61D34F97A734}" type="pres">
      <dgm:prSet presAssocID="{B37E65E8-5AE3-4766-8F4F-B61CC1548514}" presName="sibTrans" presStyleLbl="sibTrans1D1" presStyleIdx="1" presStyleCnt="10"/>
      <dgm:spPr/>
    </dgm:pt>
    <dgm:pt modelId="{6C2A7FAD-3B99-4B7D-86EB-71C8C6A12DD7}" type="pres">
      <dgm:prSet presAssocID="{B37E65E8-5AE3-4766-8F4F-B61CC1548514}" presName="connectorText" presStyleLbl="sibTrans1D1" presStyleIdx="1" presStyleCnt="10"/>
      <dgm:spPr/>
    </dgm:pt>
    <dgm:pt modelId="{383A4351-18AB-4C3A-9C3D-425F8103C69E}" type="pres">
      <dgm:prSet presAssocID="{77985BBE-0C87-4E69-8B17-844CCBBACB7C}" presName="node" presStyleLbl="node1" presStyleIdx="2" presStyleCnt="11">
        <dgm:presLayoutVars>
          <dgm:bulletEnabled val="1"/>
        </dgm:presLayoutVars>
      </dgm:prSet>
      <dgm:spPr/>
    </dgm:pt>
    <dgm:pt modelId="{894F6129-089F-4520-B2E6-E2707908A7FB}" type="pres">
      <dgm:prSet presAssocID="{2C4A46D1-77ED-4563-A1A4-CD7D857EBF0A}" presName="sibTrans" presStyleLbl="sibTrans1D1" presStyleIdx="2" presStyleCnt="10"/>
      <dgm:spPr/>
    </dgm:pt>
    <dgm:pt modelId="{38089F47-55B3-4387-9E02-8ABF5B354193}" type="pres">
      <dgm:prSet presAssocID="{2C4A46D1-77ED-4563-A1A4-CD7D857EBF0A}" presName="connectorText" presStyleLbl="sibTrans1D1" presStyleIdx="2" presStyleCnt="10"/>
      <dgm:spPr/>
    </dgm:pt>
    <dgm:pt modelId="{3EFE60A3-70F5-4C69-AB56-B81890D86845}" type="pres">
      <dgm:prSet presAssocID="{870137BB-FC19-48B2-8CAB-6F2478C2D9FC}" presName="node" presStyleLbl="node1" presStyleIdx="3" presStyleCnt="11">
        <dgm:presLayoutVars>
          <dgm:bulletEnabled val="1"/>
        </dgm:presLayoutVars>
      </dgm:prSet>
      <dgm:spPr/>
    </dgm:pt>
    <dgm:pt modelId="{5D142B46-34A5-46AD-8733-85745BED0098}" type="pres">
      <dgm:prSet presAssocID="{940AAAF7-FE4B-4A62-82AF-361062A2C102}" presName="sibTrans" presStyleLbl="sibTrans1D1" presStyleIdx="3" presStyleCnt="10"/>
      <dgm:spPr/>
    </dgm:pt>
    <dgm:pt modelId="{33BB95F1-D258-4A23-95BC-068121E138A7}" type="pres">
      <dgm:prSet presAssocID="{940AAAF7-FE4B-4A62-82AF-361062A2C102}" presName="connectorText" presStyleLbl="sibTrans1D1" presStyleIdx="3" presStyleCnt="10"/>
      <dgm:spPr/>
    </dgm:pt>
    <dgm:pt modelId="{4A2017D8-F901-418A-85EF-6F5374B08FA7}" type="pres">
      <dgm:prSet presAssocID="{F02EC3EE-90D5-4489-B465-76AC3F50BE0B}" presName="node" presStyleLbl="node1" presStyleIdx="4" presStyleCnt="11">
        <dgm:presLayoutVars>
          <dgm:bulletEnabled val="1"/>
        </dgm:presLayoutVars>
      </dgm:prSet>
      <dgm:spPr/>
    </dgm:pt>
    <dgm:pt modelId="{661A7FAE-7806-4316-81DA-B0D52257F765}" type="pres">
      <dgm:prSet presAssocID="{D4125F40-F6B9-4CB5-BF73-EB996892CF15}" presName="sibTrans" presStyleLbl="sibTrans1D1" presStyleIdx="4" presStyleCnt="10"/>
      <dgm:spPr/>
    </dgm:pt>
    <dgm:pt modelId="{4A88F600-2CC4-48C2-AFD5-C31EE675349F}" type="pres">
      <dgm:prSet presAssocID="{D4125F40-F6B9-4CB5-BF73-EB996892CF15}" presName="connectorText" presStyleLbl="sibTrans1D1" presStyleIdx="4" presStyleCnt="10"/>
      <dgm:spPr/>
    </dgm:pt>
    <dgm:pt modelId="{D21CA3DA-EC3A-4918-A002-3C204056CBCA}" type="pres">
      <dgm:prSet presAssocID="{CE45434C-013B-4FAC-88AB-23A09616FAFB}" presName="node" presStyleLbl="node1" presStyleIdx="5" presStyleCnt="11">
        <dgm:presLayoutVars>
          <dgm:bulletEnabled val="1"/>
        </dgm:presLayoutVars>
      </dgm:prSet>
      <dgm:spPr/>
    </dgm:pt>
    <dgm:pt modelId="{888FEF06-89B2-4C67-87C3-8EB36644B2F7}" type="pres">
      <dgm:prSet presAssocID="{2CD95598-83C6-40D6-A193-62C4E20CD617}" presName="sibTrans" presStyleLbl="sibTrans1D1" presStyleIdx="5" presStyleCnt="10"/>
      <dgm:spPr/>
    </dgm:pt>
    <dgm:pt modelId="{F3F9B38C-4A9D-4BD0-9BB5-913754AEC5A4}" type="pres">
      <dgm:prSet presAssocID="{2CD95598-83C6-40D6-A193-62C4E20CD617}" presName="connectorText" presStyleLbl="sibTrans1D1" presStyleIdx="5" presStyleCnt="10"/>
      <dgm:spPr/>
    </dgm:pt>
    <dgm:pt modelId="{7EB47584-643B-454F-9F65-69EBCEEA710F}" type="pres">
      <dgm:prSet presAssocID="{C7BB3C5A-6E20-473D-A95A-ABAB60EAC9E8}" presName="node" presStyleLbl="node1" presStyleIdx="6" presStyleCnt="11">
        <dgm:presLayoutVars>
          <dgm:bulletEnabled val="1"/>
        </dgm:presLayoutVars>
      </dgm:prSet>
      <dgm:spPr/>
    </dgm:pt>
    <dgm:pt modelId="{A9F001E6-ECFF-4733-B999-1571FC95635C}" type="pres">
      <dgm:prSet presAssocID="{75FA5E52-6356-4304-9CDE-5ECC2EDAEA8C}" presName="sibTrans" presStyleLbl="sibTrans1D1" presStyleIdx="6" presStyleCnt="10"/>
      <dgm:spPr/>
    </dgm:pt>
    <dgm:pt modelId="{D2A49551-70C3-4C18-A2CC-72A69F63C82A}" type="pres">
      <dgm:prSet presAssocID="{75FA5E52-6356-4304-9CDE-5ECC2EDAEA8C}" presName="connectorText" presStyleLbl="sibTrans1D1" presStyleIdx="6" presStyleCnt="10"/>
      <dgm:spPr/>
    </dgm:pt>
    <dgm:pt modelId="{586B1D03-D27A-484C-A13D-50BD62310561}" type="pres">
      <dgm:prSet presAssocID="{D4EAA0B0-0405-469F-A3D0-670C6907F15B}" presName="node" presStyleLbl="node1" presStyleIdx="7" presStyleCnt="11">
        <dgm:presLayoutVars>
          <dgm:bulletEnabled val="1"/>
        </dgm:presLayoutVars>
      </dgm:prSet>
      <dgm:spPr/>
    </dgm:pt>
    <dgm:pt modelId="{65BC6F73-B3A6-41A7-B5D1-9112535C1318}" type="pres">
      <dgm:prSet presAssocID="{AC41E9DA-8537-43FB-A755-603C63D48049}" presName="sibTrans" presStyleLbl="sibTrans1D1" presStyleIdx="7" presStyleCnt="10"/>
      <dgm:spPr/>
    </dgm:pt>
    <dgm:pt modelId="{78C28130-B2A0-4714-AB1A-1F1AA37BA9AA}" type="pres">
      <dgm:prSet presAssocID="{AC41E9DA-8537-43FB-A755-603C63D48049}" presName="connectorText" presStyleLbl="sibTrans1D1" presStyleIdx="7" presStyleCnt="10"/>
      <dgm:spPr/>
    </dgm:pt>
    <dgm:pt modelId="{91A668FB-F51C-425D-A17C-C44340C627F2}" type="pres">
      <dgm:prSet presAssocID="{AEF1692F-FB31-4C62-A1DA-B6DC082839BA}" presName="node" presStyleLbl="node1" presStyleIdx="8" presStyleCnt="11">
        <dgm:presLayoutVars>
          <dgm:bulletEnabled val="1"/>
        </dgm:presLayoutVars>
      </dgm:prSet>
      <dgm:spPr/>
    </dgm:pt>
    <dgm:pt modelId="{16D86483-64A0-4221-8FD1-0E8C8280E6CB}" type="pres">
      <dgm:prSet presAssocID="{D4185367-76D3-4A91-8CF9-2784AFFC53D6}" presName="sibTrans" presStyleLbl="sibTrans1D1" presStyleIdx="8" presStyleCnt="10"/>
      <dgm:spPr/>
    </dgm:pt>
    <dgm:pt modelId="{4153C617-99CF-4C9A-B1AF-DE3274CBF464}" type="pres">
      <dgm:prSet presAssocID="{D4185367-76D3-4A91-8CF9-2784AFFC53D6}" presName="connectorText" presStyleLbl="sibTrans1D1" presStyleIdx="8" presStyleCnt="10"/>
      <dgm:spPr/>
    </dgm:pt>
    <dgm:pt modelId="{E0764310-ACD8-42CD-840B-88F31AF8345C}" type="pres">
      <dgm:prSet presAssocID="{4719F876-C830-44F1-935C-1B86A7BF3DC3}" presName="node" presStyleLbl="node1" presStyleIdx="9" presStyleCnt="11">
        <dgm:presLayoutVars>
          <dgm:bulletEnabled val="1"/>
        </dgm:presLayoutVars>
      </dgm:prSet>
      <dgm:spPr/>
    </dgm:pt>
    <dgm:pt modelId="{629D3D11-7885-43C3-9E77-D332CAD50847}" type="pres">
      <dgm:prSet presAssocID="{ABB4185B-14D8-45B8-94C2-EC0F5E265D53}" presName="sibTrans" presStyleLbl="sibTrans1D1" presStyleIdx="9" presStyleCnt="10"/>
      <dgm:spPr/>
    </dgm:pt>
    <dgm:pt modelId="{966E9B8A-24C1-4235-962A-EF33B418C56A}" type="pres">
      <dgm:prSet presAssocID="{ABB4185B-14D8-45B8-94C2-EC0F5E265D53}" presName="connectorText" presStyleLbl="sibTrans1D1" presStyleIdx="9" presStyleCnt="10"/>
      <dgm:spPr/>
    </dgm:pt>
    <dgm:pt modelId="{D98EF8F9-EE1D-428F-A59F-2000DC31A514}" type="pres">
      <dgm:prSet presAssocID="{61180F55-C1AD-44AA-98EF-1BD75ECC75F1}" presName="node" presStyleLbl="node1" presStyleIdx="10" presStyleCnt="11">
        <dgm:presLayoutVars>
          <dgm:bulletEnabled val="1"/>
        </dgm:presLayoutVars>
      </dgm:prSet>
      <dgm:spPr/>
    </dgm:pt>
  </dgm:ptLst>
  <dgm:cxnLst>
    <dgm:cxn modelId="{C6CBCC02-9B8C-452D-872A-8EF317FA8218}" srcId="{1CF0F7D6-D1F2-4BB2-970C-CB2FAB26643E}" destId="{CA1F4322-2C29-4632-88E9-B88094B9BF5D}" srcOrd="1" destOrd="0" parTransId="{3F84DD54-8AFE-4B2F-A782-6AD88AFA430B}" sibTransId="{B37E65E8-5AE3-4766-8F4F-B61CC1548514}"/>
    <dgm:cxn modelId="{7D708107-D8E0-4DE5-81E3-7B52DDDADF4D}" type="presOf" srcId="{D4125F40-F6B9-4CB5-BF73-EB996892CF15}" destId="{661A7FAE-7806-4316-81DA-B0D52257F765}" srcOrd="0" destOrd="0" presId="urn:microsoft.com/office/officeart/2016/7/layout/RepeatingBendingProcessNew"/>
    <dgm:cxn modelId="{5CF2CD0C-C8C5-48D7-966B-F9D0585C3125}" type="presOf" srcId="{C7BB3C5A-6E20-473D-A95A-ABAB60EAC9E8}" destId="{7EB47584-643B-454F-9F65-69EBCEEA710F}" srcOrd="0" destOrd="0" presId="urn:microsoft.com/office/officeart/2016/7/layout/RepeatingBendingProcessNew"/>
    <dgm:cxn modelId="{11DE2619-5845-4E41-938B-FEEBCD341326}" type="presOf" srcId="{1CF0F7D6-D1F2-4BB2-970C-CB2FAB26643E}" destId="{92E976EA-77E5-4211-8167-179AF9FE53D4}" srcOrd="0" destOrd="0" presId="urn:microsoft.com/office/officeart/2016/7/layout/RepeatingBendingProcessNew"/>
    <dgm:cxn modelId="{6E05FE1C-3F29-4EC0-9E48-3CCBF921F0DB}" srcId="{1CF0F7D6-D1F2-4BB2-970C-CB2FAB26643E}" destId="{4719F876-C830-44F1-935C-1B86A7BF3DC3}" srcOrd="9" destOrd="0" parTransId="{CF5B2E37-ADD8-40A8-86D2-7EF24054569A}" sibTransId="{ABB4185B-14D8-45B8-94C2-EC0F5E265D53}"/>
    <dgm:cxn modelId="{3E17D51F-B234-4D47-9EBE-D85047A05E31}" srcId="{1CF0F7D6-D1F2-4BB2-970C-CB2FAB26643E}" destId="{AEF1692F-FB31-4C62-A1DA-B6DC082839BA}" srcOrd="8" destOrd="0" parTransId="{82BA702E-6AEC-4BE6-9DCE-58C42DCB3EA0}" sibTransId="{D4185367-76D3-4A91-8CF9-2784AFFC53D6}"/>
    <dgm:cxn modelId="{21149322-CA5D-4451-881A-4FF57D00BC7A}" type="presOf" srcId="{D4EAA0B0-0405-469F-A3D0-670C6907F15B}" destId="{586B1D03-D27A-484C-A13D-50BD62310561}" srcOrd="0" destOrd="0" presId="urn:microsoft.com/office/officeart/2016/7/layout/RepeatingBendingProcessNew"/>
    <dgm:cxn modelId="{ADF8E124-0D2D-4558-8028-3A2CAB80C562}" type="presOf" srcId="{ABB4185B-14D8-45B8-94C2-EC0F5E265D53}" destId="{629D3D11-7885-43C3-9E77-D332CAD50847}" srcOrd="0" destOrd="0" presId="urn:microsoft.com/office/officeart/2016/7/layout/RepeatingBendingProcessNew"/>
    <dgm:cxn modelId="{12952829-4C32-4981-A7FA-9ED14E5E6CE6}" srcId="{1CF0F7D6-D1F2-4BB2-970C-CB2FAB26643E}" destId="{C7BB3C5A-6E20-473D-A95A-ABAB60EAC9E8}" srcOrd="6" destOrd="0" parTransId="{979A2CDF-66D0-4C4A-BF4D-59829EB75F84}" sibTransId="{75FA5E52-6356-4304-9CDE-5ECC2EDAEA8C}"/>
    <dgm:cxn modelId="{1A45352D-689A-4C4E-8333-A395E7D5E8DB}" type="presOf" srcId="{AEF1692F-FB31-4C62-A1DA-B6DC082839BA}" destId="{91A668FB-F51C-425D-A17C-C44340C627F2}" srcOrd="0" destOrd="0" presId="urn:microsoft.com/office/officeart/2016/7/layout/RepeatingBendingProcessNew"/>
    <dgm:cxn modelId="{1F037A30-48B3-4113-A6A0-BD850DB2DA4F}" srcId="{1CF0F7D6-D1F2-4BB2-970C-CB2FAB26643E}" destId="{F02EC3EE-90D5-4489-B465-76AC3F50BE0B}" srcOrd="4" destOrd="0" parTransId="{1219996D-FA59-4953-8726-A36354429E20}" sibTransId="{D4125F40-F6B9-4CB5-BF73-EB996892CF15}"/>
    <dgm:cxn modelId="{5C325F3C-062D-4233-B9DF-3DAF3270E534}" type="presOf" srcId="{75FA5E52-6356-4304-9CDE-5ECC2EDAEA8C}" destId="{D2A49551-70C3-4C18-A2CC-72A69F63C82A}" srcOrd="1" destOrd="0" presId="urn:microsoft.com/office/officeart/2016/7/layout/RepeatingBendingProcessNew"/>
    <dgm:cxn modelId="{130D3F5B-AFD2-4D73-9A44-FA128757E00E}" type="presOf" srcId="{D4125F40-F6B9-4CB5-BF73-EB996892CF15}" destId="{4A88F600-2CC4-48C2-AFD5-C31EE675349F}" srcOrd="1" destOrd="0" presId="urn:microsoft.com/office/officeart/2016/7/layout/RepeatingBendingProcessNew"/>
    <dgm:cxn modelId="{20727D62-7931-4D0F-9EF8-2F9452158207}" type="presOf" srcId="{B37E65E8-5AE3-4766-8F4F-B61CC1548514}" destId="{496922A2-D732-4732-B1CA-61D34F97A734}" srcOrd="0" destOrd="0" presId="urn:microsoft.com/office/officeart/2016/7/layout/RepeatingBendingProcessNew"/>
    <dgm:cxn modelId="{0ACFAB64-A0F7-4ED7-BC6C-EC280820E504}" srcId="{1CF0F7D6-D1F2-4BB2-970C-CB2FAB26643E}" destId="{870137BB-FC19-48B2-8CAB-6F2478C2D9FC}" srcOrd="3" destOrd="0" parTransId="{B05B9D4C-FED6-4F2F-A6A7-E229D528DDA4}" sibTransId="{940AAAF7-FE4B-4A62-82AF-361062A2C102}"/>
    <dgm:cxn modelId="{E5E1C644-DE88-4213-92AE-917A2C0FCAA3}" type="presOf" srcId="{EB81AC10-95E8-42F7-9950-19475168C4B9}" destId="{B11CABA7-E9ED-4887-9322-EF043313E2F8}" srcOrd="1" destOrd="0" presId="urn:microsoft.com/office/officeart/2016/7/layout/RepeatingBendingProcessNew"/>
    <dgm:cxn modelId="{DEE52C50-256C-4DC0-A7AE-99AFA62978DE}" type="presOf" srcId="{940AAAF7-FE4B-4A62-82AF-361062A2C102}" destId="{33BB95F1-D258-4A23-95BC-068121E138A7}" srcOrd="1" destOrd="0" presId="urn:microsoft.com/office/officeart/2016/7/layout/RepeatingBendingProcessNew"/>
    <dgm:cxn modelId="{42DE1373-BF44-477D-949B-91C6277FC5F8}" srcId="{1CF0F7D6-D1F2-4BB2-970C-CB2FAB26643E}" destId="{77985BBE-0C87-4E69-8B17-844CCBBACB7C}" srcOrd="2" destOrd="0" parTransId="{4F647A24-3C41-4914-B3CC-0271EDBD6218}" sibTransId="{2C4A46D1-77ED-4563-A1A4-CD7D857EBF0A}"/>
    <dgm:cxn modelId="{D4062653-2661-4A44-B59C-16A36733243D}" type="presOf" srcId="{75FA5E52-6356-4304-9CDE-5ECC2EDAEA8C}" destId="{A9F001E6-ECFF-4733-B999-1571FC95635C}" srcOrd="0" destOrd="0" presId="urn:microsoft.com/office/officeart/2016/7/layout/RepeatingBendingProcessNew"/>
    <dgm:cxn modelId="{4FF4C17A-45C5-47BC-8F3B-928C9B265730}" type="presOf" srcId="{D4185367-76D3-4A91-8CF9-2784AFFC53D6}" destId="{16D86483-64A0-4221-8FD1-0E8C8280E6CB}" srcOrd="0" destOrd="0" presId="urn:microsoft.com/office/officeart/2016/7/layout/RepeatingBendingProcessNew"/>
    <dgm:cxn modelId="{F216E27B-92E3-4CBA-A201-FFEB7859439D}" type="presOf" srcId="{2C4A46D1-77ED-4563-A1A4-CD7D857EBF0A}" destId="{38089F47-55B3-4387-9E02-8ABF5B354193}" srcOrd="1" destOrd="0" presId="urn:microsoft.com/office/officeart/2016/7/layout/RepeatingBendingProcessNew"/>
    <dgm:cxn modelId="{56CC3781-2D85-4FE9-95E7-74477EAC22AD}" srcId="{1CF0F7D6-D1F2-4BB2-970C-CB2FAB26643E}" destId="{04119C49-BCD5-40DD-A5C1-E97E5B3B3C46}" srcOrd="0" destOrd="0" parTransId="{72DADB26-1D8C-42A9-983B-354CFF617B5C}" sibTransId="{EB81AC10-95E8-42F7-9950-19475168C4B9}"/>
    <dgm:cxn modelId="{61630582-C37A-4FEA-BA00-E095AC78787A}" type="presOf" srcId="{2CD95598-83C6-40D6-A193-62C4E20CD617}" destId="{F3F9B38C-4A9D-4BD0-9BB5-913754AEC5A4}" srcOrd="1" destOrd="0" presId="urn:microsoft.com/office/officeart/2016/7/layout/RepeatingBendingProcessNew"/>
    <dgm:cxn modelId="{62F30586-3BEF-4165-95BC-F20EE5E8F28D}" type="presOf" srcId="{CE45434C-013B-4FAC-88AB-23A09616FAFB}" destId="{D21CA3DA-EC3A-4918-A002-3C204056CBCA}" srcOrd="0" destOrd="0" presId="urn:microsoft.com/office/officeart/2016/7/layout/RepeatingBendingProcessNew"/>
    <dgm:cxn modelId="{41D33987-2075-46DF-9BCE-3AB773C4149C}" type="presOf" srcId="{2CD95598-83C6-40D6-A193-62C4E20CD617}" destId="{888FEF06-89B2-4C67-87C3-8EB36644B2F7}" srcOrd="0" destOrd="0" presId="urn:microsoft.com/office/officeart/2016/7/layout/RepeatingBendingProcessNew"/>
    <dgm:cxn modelId="{2BB3AB98-53CC-4742-AD55-35684FE13635}" type="presOf" srcId="{ABB4185B-14D8-45B8-94C2-EC0F5E265D53}" destId="{966E9B8A-24C1-4235-962A-EF33B418C56A}" srcOrd="1" destOrd="0" presId="urn:microsoft.com/office/officeart/2016/7/layout/RepeatingBendingProcessNew"/>
    <dgm:cxn modelId="{65D2D19D-4B2B-449D-A53A-8DC6BF1BF75F}" type="presOf" srcId="{D4185367-76D3-4A91-8CF9-2784AFFC53D6}" destId="{4153C617-99CF-4C9A-B1AF-DE3274CBF464}" srcOrd="1" destOrd="0" presId="urn:microsoft.com/office/officeart/2016/7/layout/RepeatingBendingProcessNew"/>
    <dgm:cxn modelId="{A3830EAA-C0E7-41D3-9410-B2485813B44E}" type="presOf" srcId="{04119C49-BCD5-40DD-A5C1-E97E5B3B3C46}" destId="{FF22772A-26C0-4F5D-A7C1-5E93C6D2DD07}" srcOrd="0" destOrd="0" presId="urn:microsoft.com/office/officeart/2016/7/layout/RepeatingBendingProcessNew"/>
    <dgm:cxn modelId="{08F4B4AF-1597-4CB4-AF03-E9742E1EA510}" type="presOf" srcId="{EB81AC10-95E8-42F7-9950-19475168C4B9}" destId="{443AE502-96EC-4A9A-B18A-EF1C536E7C10}" srcOrd="0" destOrd="0" presId="urn:microsoft.com/office/officeart/2016/7/layout/RepeatingBendingProcessNew"/>
    <dgm:cxn modelId="{82E4CCB9-B005-4F2F-B5EE-4500532ACF0D}" type="presOf" srcId="{61180F55-C1AD-44AA-98EF-1BD75ECC75F1}" destId="{D98EF8F9-EE1D-428F-A59F-2000DC31A514}" srcOrd="0" destOrd="0" presId="urn:microsoft.com/office/officeart/2016/7/layout/RepeatingBendingProcessNew"/>
    <dgm:cxn modelId="{5F5359BD-AFE9-411E-847C-0291D793F642}" type="presOf" srcId="{F02EC3EE-90D5-4489-B465-76AC3F50BE0B}" destId="{4A2017D8-F901-418A-85EF-6F5374B08FA7}" srcOrd="0" destOrd="0" presId="urn:microsoft.com/office/officeart/2016/7/layout/RepeatingBendingProcessNew"/>
    <dgm:cxn modelId="{D3AD52C5-D2D3-4E27-B4D1-E9481838EF61}" type="presOf" srcId="{CA1F4322-2C29-4632-88E9-B88094B9BF5D}" destId="{F2673C2A-EA68-44FA-89BC-D6BF4D971D7E}" srcOrd="0" destOrd="0" presId="urn:microsoft.com/office/officeart/2016/7/layout/RepeatingBendingProcessNew"/>
    <dgm:cxn modelId="{489A68CA-F49B-41D6-A288-16C4F0932AA3}" type="presOf" srcId="{940AAAF7-FE4B-4A62-82AF-361062A2C102}" destId="{5D142B46-34A5-46AD-8733-85745BED0098}" srcOrd="0" destOrd="0" presId="urn:microsoft.com/office/officeart/2016/7/layout/RepeatingBendingProcessNew"/>
    <dgm:cxn modelId="{DB5C50CE-BFA9-40F3-BEB1-669C3DA5C81F}" type="presOf" srcId="{B37E65E8-5AE3-4766-8F4F-B61CC1548514}" destId="{6C2A7FAD-3B99-4B7D-86EB-71C8C6A12DD7}" srcOrd="1" destOrd="0" presId="urn:microsoft.com/office/officeart/2016/7/layout/RepeatingBendingProcessNew"/>
    <dgm:cxn modelId="{15FEFFCF-5E10-4ED6-A80B-6D21A6ED90EE}" srcId="{1CF0F7D6-D1F2-4BB2-970C-CB2FAB26643E}" destId="{D4EAA0B0-0405-469F-A3D0-670C6907F15B}" srcOrd="7" destOrd="0" parTransId="{B4681A01-1CD2-4220-B818-D40BC4C271DE}" sibTransId="{AC41E9DA-8537-43FB-A755-603C63D48049}"/>
    <dgm:cxn modelId="{F3D7B1D2-D6AD-4030-AF08-73D81ED02EA2}" srcId="{1CF0F7D6-D1F2-4BB2-970C-CB2FAB26643E}" destId="{CE45434C-013B-4FAC-88AB-23A09616FAFB}" srcOrd="5" destOrd="0" parTransId="{D92C4A3B-7625-4C3D-A35A-49F2531DF56B}" sibTransId="{2CD95598-83C6-40D6-A193-62C4E20CD617}"/>
    <dgm:cxn modelId="{7F8E1ADF-DFC2-4DA1-9BA3-2DDC25196B6F}" type="presOf" srcId="{4719F876-C830-44F1-935C-1B86A7BF3DC3}" destId="{E0764310-ACD8-42CD-840B-88F31AF8345C}" srcOrd="0" destOrd="0" presId="urn:microsoft.com/office/officeart/2016/7/layout/RepeatingBendingProcessNew"/>
    <dgm:cxn modelId="{49740EE4-558D-4034-85AA-7EC182B48F03}" type="presOf" srcId="{2C4A46D1-77ED-4563-A1A4-CD7D857EBF0A}" destId="{894F6129-089F-4520-B2E6-E2707908A7FB}" srcOrd="0" destOrd="0" presId="urn:microsoft.com/office/officeart/2016/7/layout/RepeatingBendingProcessNew"/>
    <dgm:cxn modelId="{83AA18E4-7A49-4EAB-819A-14A1574266C8}" type="presOf" srcId="{AC41E9DA-8537-43FB-A755-603C63D48049}" destId="{65BC6F73-B3A6-41A7-B5D1-9112535C1318}" srcOrd="0" destOrd="0" presId="urn:microsoft.com/office/officeart/2016/7/layout/RepeatingBendingProcessNew"/>
    <dgm:cxn modelId="{3C5DB3EC-0D55-4DB8-B452-FB581B318C64}" srcId="{1CF0F7D6-D1F2-4BB2-970C-CB2FAB26643E}" destId="{61180F55-C1AD-44AA-98EF-1BD75ECC75F1}" srcOrd="10" destOrd="0" parTransId="{59C65D86-B52E-41B0-A2F4-1A2DD90CCE81}" sibTransId="{FF7B427F-BFCB-4EA9-A02C-DEA714DC99E7}"/>
    <dgm:cxn modelId="{B50942EF-B5A2-4D47-946D-9E7ABE3F526B}" type="presOf" srcId="{AC41E9DA-8537-43FB-A755-603C63D48049}" destId="{78C28130-B2A0-4714-AB1A-1F1AA37BA9AA}" srcOrd="1" destOrd="0" presId="urn:microsoft.com/office/officeart/2016/7/layout/RepeatingBendingProcessNew"/>
    <dgm:cxn modelId="{D72224F5-BF47-4449-B736-B17ED218EB49}" type="presOf" srcId="{77985BBE-0C87-4E69-8B17-844CCBBACB7C}" destId="{383A4351-18AB-4C3A-9C3D-425F8103C69E}" srcOrd="0" destOrd="0" presId="urn:microsoft.com/office/officeart/2016/7/layout/RepeatingBendingProcessNew"/>
    <dgm:cxn modelId="{A47FC7F9-0A15-419C-970D-A93258F84945}" type="presOf" srcId="{870137BB-FC19-48B2-8CAB-6F2478C2D9FC}" destId="{3EFE60A3-70F5-4C69-AB56-B81890D86845}" srcOrd="0" destOrd="0" presId="urn:microsoft.com/office/officeart/2016/7/layout/RepeatingBendingProcessNew"/>
    <dgm:cxn modelId="{AE3FFEB9-FC7A-47D9-BBE7-10C27CBCEC3B}" type="presParOf" srcId="{92E976EA-77E5-4211-8167-179AF9FE53D4}" destId="{FF22772A-26C0-4F5D-A7C1-5E93C6D2DD07}" srcOrd="0" destOrd="0" presId="urn:microsoft.com/office/officeart/2016/7/layout/RepeatingBendingProcessNew"/>
    <dgm:cxn modelId="{453CF0FE-E46B-4EB0-8173-46E583D5D9A3}" type="presParOf" srcId="{92E976EA-77E5-4211-8167-179AF9FE53D4}" destId="{443AE502-96EC-4A9A-B18A-EF1C536E7C10}" srcOrd="1" destOrd="0" presId="urn:microsoft.com/office/officeart/2016/7/layout/RepeatingBendingProcessNew"/>
    <dgm:cxn modelId="{B37F513F-F3F7-4E5D-B644-4A267AA13F5F}" type="presParOf" srcId="{443AE502-96EC-4A9A-B18A-EF1C536E7C10}" destId="{B11CABA7-E9ED-4887-9322-EF043313E2F8}" srcOrd="0" destOrd="0" presId="urn:microsoft.com/office/officeart/2016/7/layout/RepeatingBendingProcessNew"/>
    <dgm:cxn modelId="{1E12C62E-2AD6-4CBC-9C37-F4755AB63ABB}" type="presParOf" srcId="{92E976EA-77E5-4211-8167-179AF9FE53D4}" destId="{F2673C2A-EA68-44FA-89BC-D6BF4D971D7E}" srcOrd="2" destOrd="0" presId="urn:microsoft.com/office/officeart/2016/7/layout/RepeatingBendingProcessNew"/>
    <dgm:cxn modelId="{A1298FDB-2919-4ED7-94E4-B90D76FC29EE}" type="presParOf" srcId="{92E976EA-77E5-4211-8167-179AF9FE53D4}" destId="{496922A2-D732-4732-B1CA-61D34F97A734}" srcOrd="3" destOrd="0" presId="urn:microsoft.com/office/officeart/2016/7/layout/RepeatingBendingProcessNew"/>
    <dgm:cxn modelId="{C27E671F-48E3-402B-9F12-75CB8254D999}" type="presParOf" srcId="{496922A2-D732-4732-B1CA-61D34F97A734}" destId="{6C2A7FAD-3B99-4B7D-86EB-71C8C6A12DD7}" srcOrd="0" destOrd="0" presId="urn:microsoft.com/office/officeart/2016/7/layout/RepeatingBendingProcessNew"/>
    <dgm:cxn modelId="{75ADCE9A-F190-4071-BF32-40401845E688}" type="presParOf" srcId="{92E976EA-77E5-4211-8167-179AF9FE53D4}" destId="{383A4351-18AB-4C3A-9C3D-425F8103C69E}" srcOrd="4" destOrd="0" presId="urn:microsoft.com/office/officeart/2016/7/layout/RepeatingBendingProcessNew"/>
    <dgm:cxn modelId="{9143E22B-BEF9-4519-BA35-9AED610E0C3E}" type="presParOf" srcId="{92E976EA-77E5-4211-8167-179AF9FE53D4}" destId="{894F6129-089F-4520-B2E6-E2707908A7FB}" srcOrd="5" destOrd="0" presId="urn:microsoft.com/office/officeart/2016/7/layout/RepeatingBendingProcessNew"/>
    <dgm:cxn modelId="{5105187B-FA89-4F99-88A6-9E8BAAF4518A}" type="presParOf" srcId="{894F6129-089F-4520-B2E6-E2707908A7FB}" destId="{38089F47-55B3-4387-9E02-8ABF5B354193}" srcOrd="0" destOrd="0" presId="urn:microsoft.com/office/officeart/2016/7/layout/RepeatingBendingProcessNew"/>
    <dgm:cxn modelId="{009DC63E-5BE3-4A29-BC2E-1A43735056D6}" type="presParOf" srcId="{92E976EA-77E5-4211-8167-179AF9FE53D4}" destId="{3EFE60A3-70F5-4C69-AB56-B81890D86845}" srcOrd="6" destOrd="0" presId="urn:microsoft.com/office/officeart/2016/7/layout/RepeatingBendingProcessNew"/>
    <dgm:cxn modelId="{4F8F6283-806C-4A29-B05A-8318EFC818B7}" type="presParOf" srcId="{92E976EA-77E5-4211-8167-179AF9FE53D4}" destId="{5D142B46-34A5-46AD-8733-85745BED0098}" srcOrd="7" destOrd="0" presId="urn:microsoft.com/office/officeart/2016/7/layout/RepeatingBendingProcessNew"/>
    <dgm:cxn modelId="{9FB5B771-1258-43E3-BBD6-C22E79787819}" type="presParOf" srcId="{5D142B46-34A5-46AD-8733-85745BED0098}" destId="{33BB95F1-D258-4A23-95BC-068121E138A7}" srcOrd="0" destOrd="0" presId="urn:microsoft.com/office/officeart/2016/7/layout/RepeatingBendingProcessNew"/>
    <dgm:cxn modelId="{EBD85A49-A327-4A0E-892E-80B8C765B294}" type="presParOf" srcId="{92E976EA-77E5-4211-8167-179AF9FE53D4}" destId="{4A2017D8-F901-418A-85EF-6F5374B08FA7}" srcOrd="8" destOrd="0" presId="urn:microsoft.com/office/officeart/2016/7/layout/RepeatingBendingProcessNew"/>
    <dgm:cxn modelId="{B879F0FB-8BC3-4B4C-B26A-15087EB7DAC5}" type="presParOf" srcId="{92E976EA-77E5-4211-8167-179AF9FE53D4}" destId="{661A7FAE-7806-4316-81DA-B0D52257F765}" srcOrd="9" destOrd="0" presId="urn:microsoft.com/office/officeart/2016/7/layout/RepeatingBendingProcessNew"/>
    <dgm:cxn modelId="{4C9AA0E1-808D-40FC-92A0-3442DE54A64D}" type="presParOf" srcId="{661A7FAE-7806-4316-81DA-B0D52257F765}" destId="{4A88F600-2CC4-48C2-AFD5-C31EE675349F}" srcOrd="0" destOrd="0" presId="urn:microsoft.com/office/officeart/2016/7/layout/RepeatingBendingProcessNew"/>
    <dgm:cxn modelId="{E153728C-52EE-4E54-9C31-F1E7F5FF4B85}" type="presParOf" srcId="{92E976EA-77E5-4211-8167-179AF9FE53D4}" destId="{D21CA3DA-EC3A-4918-A002-3C204056CBCA}" srcOrd="10" destOrd="0" presId="urn:microsoft.com/office/officeart/2016/7/layout/RepeatingBendingProcessNew"/>
    <dgm:cxn modelId="{A1FD3296-2707-4127-B733-82447463529B}" type="presParOf" srcId="{92E976EA-77E5-4211-8167-179AF9FE53D4}" destId="{888FEF06-89B2-4C67-87C3-8EB36644B2F7}" srcOrd="11" destOrd="0" presId="urn:microsoft.com/office/officeart/2016/7/layout/RepeatingBendingProcessNew"/>
    <dgm:cxn modelId="{81EF3956-51DD-481A-BFA5-E34CE8FA5EE5}" type="presParOf" srcId="{888FEF06-89B2-4C67-87C3-8EB36644B2F7}" destId="{F3F9B38C-4A9D-4BD0-9BB5-913754AEC5A4}" srcOrd="0" destOrd="0" presId="urn:microsoft.com/office/officeart/2016/7/layout/RepeatingBendingProcessNew"/>
    <dgm:cxn modelId="{A2769A98-8EDC-4C13-A31A-6045CCCF3123}" type="presParOf" srcId="{92E976EA-77E5-4211-8167-179AF9FE53D4}" destId="{7EB47584-643B-454F-9F65-69EBCEEA710F}" srcOrd="12" destOrd="0" presId="urn:microsoft.com/office/officeart/2016/7/layout/RepeatingBendingProcessNew"/>
    <dgm:cxn modelId="{CF8641AC-95F5-449B-890F-E5113934F704}" type="presParOf" srcId="{92E976EA-77E5-4211-8167-179AF9FE53D4}" destId="{A9F001E6-ECFF-4733-B999-1571FC95635C}" srcOrd="13" destOrd="0" presId="urn:microsoft.com/office/officeart/2016/7/layout/RepeatingBendingProcessNew"/>
    <dgm:cxn modelId="{411B3628-BEFE-483C-977B-369192C2594E}" type="presParOf" srcId="{A9F001E6-ECFF-4733-B999-1571FC95635C}" destId="{D2A49551-70C3-4C18-A2CC-72A69F63C82A}" srcOrd="0" destOrd="0" presId="urn:microsoft.com/office/officeart/2016/7/layout/RepeatingBendingProcessNew"/>
    <dgm:cxn modelId="{9F3183AA-E5C5-4B89-A77A-825952F4BA27}" type="presParOf" srcId="{92E976EA-77E5-4211-8167-179AF9FE53D4}" destId="{586B1D03-D27A-484C-A13D-50BD62310561}" srcOrd="14" destOrd="0" presId="urn:microsoft.com/office/officeart/2016/7/layout/RepeatingBendingProcessNew"/>
    <dgm:cxn modelId="{8F093776-52DD-4051-9743-AD40EB9353DF}" type="presParOf" srcId="{92E976EA-77E5-4211-8167-179AF9FE53D4}" destId="{65BC6F73-B3A6-41A7-B5D1-9112535C1318}" srcOrd="15" destOrd="0" presId="urn:microsoft.com/office/officeart/2016/7/layout/RepeatingBendingProcessNew"/>
    <dgm:cxn modelId="{FA7729E4-CE1F-42E6-917F-4F4647DBD34F}" type="presParOf" srcId="{65BC6F73-B3A6-41A7-B5D1-9112535C1318}" destId="{78C28130-B2A0-4714-AB1A-1F1AA37BA9AA}" srcOrd="0" destOrd="0" presId="urn:microsoft.com/office/officeart/2016/7/layout/RepeatingBendingProcessNew"/>
    <dgm:cxn modelId="{72ACB39D-C77E-4737-93B6-2C4C8CC84AEB}" type="presParOf" srcId="{92E976EA-77E5-4211-8167-179AF9FE53D4}" destId="{91A668FB-F51C-425D-A17C-C44340C627F2}" srcOrd="16" destOrd="0" presId="urn:microsoft.com/office/officeart/2016/7/layout/RepeatingBendingProcessNew"/>
    <dgm:cxn modelId="{00808E4A-252D-43A9-9DE8-01767CEFD374}" type="presParOf" srcId="{92E976EA-77E5-4211-8167-179AF9FE53D4}" destId="{16D86483-64A0-4221-8FD1-0E8C8280E6CB}" srcOrd="17" destOrd="0" presId="urn:microsoft.com/office/officeart/2016/7/layout/RepeatingBendingProcessNew"/>
    <dgm:cxn modelId="{75838D4C-D7AF-4CF4-B429-1A91189C9CD2}" type="presParOf" srcId="{16D86483-64A0-4221-8FD1-0E8C8280E6CB}" destId="{4153C617-99CF-4C9A-B1AF-DE3274CBF464}" srcOrd="0" destOrd="0" presId="urn:microsoft.com/office/officeart/2016/7/layout/RepeatingBendingProcessNew"/>
    <dgm:cxn modelId="{9D93D4BE-4064-4777-BAD1-B05F2C3A36A1}" type="presParOf" srcId="{92E976EA-77E5-4211-8167-179AF9FE53D4}" destId="{E0764310-ACD8-42CD-840B-88F31AF8345C}" srcOrd="18" destOrd="0" presId="urn:microsoft.com/office/officeart/2016/7/layout/RepeatingBendingProcessNew"/>
    <dgm:cxn modelId="{A3E76EAA-0751-4B3C-9A0A-5F2424B1571D}" type="presParOf" srcId="{92E976EA-77E5-4211-8167-179AF9FE53D4}" destId="{629D3D11-7885-43C3-9E77-D332CAD50847}" srcOrd="19" destOrd="0" presId="urn:microsoft.com/office/officeart/2016/7/layout/RepeatingBendingProcessNew"/>
    <dgm:cxn modelId="{DF41720D-8CCE-4E0D-99B7-ECA5F607B0A3}" type="presParOf" srcId="{629D3D11-7885-43C3-9E77-D332CAD50847}" destId="{966E9B8A-24C1-4235-962A-EF33B418C56A}" srcOrd="0" destOrd="0" presId="urn:microsoft.com/office/officeart/2016/7/layout/RepeatingBendingProcessNew"/>
    <dgm:cxn modelId="{3C59653D-FCBF-4DF7-BDAD-6CEF128323BC}" type="presParOf" srcId="{92E976EA-77E5-4211-8167-179AF9FE53D4}" destId="{D98EF8F9-EE1D-428F-A59F-2000DC31A514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F0F7D6-D1F2-4BB2-970C-CB2FAB26643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119C49-BCD5-40DD-A5C1-E97E5B3B3C46}">
      <dgm:prSet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DO" sz="1600" dirty="0"/>
            <a:t>Crear un proceso en estado suspendido</a:t>
          </a:r>
        </a:p>
      </dgm:t>
    </dgm:pt>
    <dgm:pt modelId="{72DADB26-1D8C-42A9-983B-354CFF617B5C}" type="parTrans" cxnId="{56CC3781-2D85-4FE9-95E7-74477EAC22AD}">
      <dgm:prSet/>
      <dgm:spPr/>
      <dgm:t>
        <a:bodyPr/>
        <a:lstStyle/>
        <a:p>
          <a:endParaRPr lang="en-US"/>
        </a:p>
      </dgm:t>
    </dgm:pt>
    <dgm:pt modelId="{EB81AC10-95E8-42F7-9950-19475168C4B9}" type="sibTrans" cxnId="{56CC3781-2D85-4FE9-95E7-74477EAC22AD}">
      <dgm:prSet/>
      <dgm:spPr/>
      <dgm:t>
        <a:bodyPr/>
        <a:lstStyle/>
        <a:p>
          <a:endParaRPr lang="en-US"/>
        </a:p>
      </dgm:t>
    </dgm:pt>
    <dgm:pt modelId="{CA1F4322-2C29-4632-88E9-B88094B9BF5D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DO" noProof="0" dirty="0"/>
            <a:t>Localizar el </a:t>
          </a:r>
          <a:r>
            <a:rPr lang="es-DO" noProof="0" dirty="0" err="1"/>
            <a:t>ImageBaseAddress</a:t>
          </a:r>
          <a:r>
            <a:rPr lang="es-DO" noProof="0" dirty="0"/>
            <a:t> en el PEB del proceso suspendido</a:t>
          </a:r>
        </a:p>
      </dgm:t>
    </dgm:pt>
    <dgm:pt modelId="{3F84DD54-8AFE-4B2F-A782-6AD88AFA430B}" type="parTrans" cxnId="{C6CBCC02-9B8C-452D-872A-8EF317FA8218}">
      <dgm:prSet/>
      <dgm:spPr/>
      <dgm:t>
        <a:bodyPr/>
        <a:lstStyle/>
        <a:p>
          <a:endParaRPr lang="en-US"/>
        </a:p>
      </dgm:t>
    </dgm:pt>
    <dgm:pt modelId="{B37E65E8-5AE3-4766-8F4F-B61CC1548514}" type="sibTrans" cxnId="{C6CBCC02-9B8C-452D-872A-8EF317FA8218}">
      <dgm:prSet/>
      <dgm:spPr/>
      <dgm:t>
        <a:bodyPr/>
        <a:lstStyle/>
        <a:p>
          <a:endParaRPr lang="en-US"/>
        </a:p>
      </dgm:t>
    </dgm:pt>
    <dgm:pt modelId="{77985BBE-0C87-4E69-8B17-844CCBBACB7C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err="1"/>
            <a:t>Leemos</a:t>
          </a:r>
          <a:r>
            <a:rPr lang="en-US" dirty="0"/>
            <a:t> </a:t>
          </a:r>
          <a:r>
            <a:rPr lang="en-US" dirty="0" err="1"/>
            <a:t>el</a:t>
          </a:r>
          <a:r>
            <a:rPr lang="en-US" dirty="0"/>
            <a:t> campo </a:t>
          </a:r>
          <a:r>
            <a:rPr lang="es-DO" dirty="0" err="1"/>
            <a:t>e_lfanew</a:t>
          </a:r>
          <a:r>
            <a:rPr lang="es-DO" dirty="0"/>
            <a:t> del DOS_HEADER para obtener la dirección del </a:t>
          </a:r>
          <a:r>
            <a:rPr lang="es-DO" dirty="0" err="1"/>
            <a:t>PE_Header</a:t>
          </a:r>
          <a:endParaRPr lang="en-US" dirty="0"/>
        </a:p>
      </dgm:t>
    </dgm:pt>
    <dgm:pt modelId="{4F647A24-3C41-4914-B3CC-0271EDBD6218}" type="parTrans" cxnId="{42DE1373-BF44-477D-949B-91C6277FC5F8}">
      <dgm:prSet/>
      <dgm:spPr/>
      <dgm:t>
        <a:bodyPr/>
        <a:lstStyle/>
        <a:p>
          <a:endParaRPr lang="es-DO"/>
        </a:p>
      </dgm:t>
    </dgm:pt>
    <dgm:pt modelId="{2C4A46D1-77ED-4563-A1A4-CD7D857EBF0A}" type="sibTrans" cxnId="{42DE1373-BF44-477D-949B-91C6277FC5F8}">
      <dgm:prSet/>
      <dgm:spPr/>
      <dgm:t>
        <a:bodyPr/>
        <a:lstStyle/>
        <a:p>
          <a:endParaRPr lang="es-DO"/>
        </a:p>
      </dgm:t>
    </dgm:pt>
    <dgm:pt modelId="{870137BB-FC19-48B2-8CAB-6F2478C2D9FC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noProof="0" dirty="0" err="1"/>
            <a:t>Buscamos</a:t>
          </a:r>
          <a:r>
            <a:rPr lang="en-US" noProof="0" dirty="0"/>
            <a:t> </a:t>
          </a:r>
          <a:r>
            <a:rPr lang="en-US" noProof="0" dirty="0" err="1"/>
            <a:t>el</a:t>
          </a:r>
          <a:r>
            <a:rPr lang="en-US" noProof="0" dirty="0"/>
            <a:t> </a:t>
          </a:r>
          <a:r>
            <a:rPr lang="en-US" noProof="0" dirty="0" err="1"/>
            <a:t>AddressOfEntryPoint</a:t>
          </a:r>
          <a:r>
            <a:rPr lang="en-US" noProof="0" dirty="0"/>
            <a:t> </a:t>
          </a:r>
          <a:r>
            <a:rPr lang="en-US" noProof="0" dirty="0" err="1"/>
            <a:t>en</a:t>
          </a:r>
          <a:r>
            <a:rPr lang="en-US" noProof="0" dirty="0"/>
            <a:t> la </a:t>
          </a:r>
          <a:r>
            <a:rPr lang="en-US" noProof="0" dirty="0" err="1"/>
            <a:t>posicion</a:t>
          </a:r>
          <a:r>
            <a:rPr lang="en-US" noProof="0" dirty="0"/>
            <a:t> PE_HEADER+0x28</a:t>
          </a:r>
          <a:endParaRPr lang="es-DO" noProof="0" dirty="0"/>
        </a:p>
      </dgm:t>
    </dgm:pt>
    <dgm:pt modelId="{B05B9D4C-FED6-4F2F-A6A7-E229D528DDA4}" type="parTrans" cxnId="{0ACFAB64-A0F7-4ED7-BC6C-EC280820E504}">
      <dgm:prSet/>
      <dgm:spPr/>
      <dgm:t>
        <a:bodyPr/>
        <a:lstStyle/>
        <a:p>
          <a:endParaRPr lang="es-DO"/>
        </a:p>
      </dgm:t>
    </dgm:pt>
    <dgm:pt modelId="{940AAAF7-FE4B-4A62-82AF-361062A2C102}" type="sibTrans" cxnId="{0ACFAB64-A0F7-4ED7-BC6C-EC280820E504}">
      <dgm:prSet/>
      <dgm:spPr/>
      <dgm:t>
        <a:bodyPr/>
        <a:lstStyle/>
        <a:p>
          <a:endParaRPr lang="es-DO"/>
        </a:p>
      </dgm:t>
    </dgm:pt>
    <dgm:pt modelId="{F02EC3EE-90D5-4489-B465-76AC3F50BE0B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err="1"/>
            <a:t>Obtenemos</a:t>
          </a:r>
          <a:r>
            <a:rPr lang="en-US" dirty="0"/>
            <a:t> la </a:t>
          </a:r>
          <a:r>
            <a:rPr lang="en-US" dirty="0" err="1"/>
            <a:t>direccion</a:t>
          </a:r>
          <a:r>
            <a:rPr lang="en-US" dirty="0"/>
            <a:t> de </a:t>
          </a:r>
          <a:r>
            <a:rPr lang="en-US" dirty="0" err="1"/>
            <a:t>memoria</a:t>
          </a:r>
          <a:r>
            <a:rPr lang="en-US" dirty="0"/>
            <a:t> </a:t>
          </a:r>
          <a:r>
            <a:rPr lang="en-US" dirty="0" err="1"/>
            <a:t>absoluta</a:t>
          </a:r>
          <a:r>
            <a:rPr lang="en-US" dirty="0"/>
            <a:t> del Entry Point</a:t>
          </a:r>
        </a:p>
      </dgm:t>
    </dgm:pt>
    <dgm:pt modelId="{1219996D-FA59-4953-8726-A36354429E20}" type="parTrans" cxnId="{1F037A30-48B3-4113-A6A0-BD850DB2DA4F}">
      <dgm:prSet/>
      <dgm:spPr/>
      <dgm:t>
        <a:bodyPr/>
        <a:lstStyle/>
        <a:p>
          <a:endParaRPr lang="es-DO"/>
        </a:p>
      </dgm:t>
    </dgm:pt>
    <dgm:pt modelId="{D4125F40-F6B9-4CB5-BF73-EB996892CF15}" type="sibTrans" cxnId="{1F037A30-48B3-4113-A6A0-BD850DB2DA4F}">
      <dgm:prSet/>
      <dgm:spPr/>
      <dgm:t>
        <a:bodyPr/>
        <a:lstStyle/>
        <a:p>
          <a:endParaRPr lang="es-DO"/>
        </a:p>
      </dgm:t>
    </dgm:pt>
    <dgm:pt modelId="{CE45434C-013B-4FAC-88AB-23A09616FAFB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err="1"/>
            <a:t>Reescribimos</a:t>
          </a:r>
          <a:r>
            <a:rPr lang="en-US" dirty="0"/>
            <a:t> </a:t>
          </a:r>
          <a:r>
            <a:rPr lang="en-US" dirty="0" err="1"/>
            <a:t>el</a:t>
          </a:r>
          <a:r>
            <a:rPr lang="en-US" dirty="0"/>
            <a:t> </a:t>
          </a:r>
          <a:r>
            <a:rPr lang="en-US" dirty="0" err="1"/>
            <a:t>codigo</a:t>
          </a:r>
          <a:r>
            <a:rPr lang="en-US" dirty="0"/>
            <a:t> que </a:t>
          </a:r>
          <a:r>
            <a:rPr lang="en-US" dirty="0" err="1"/>
            <a:t>inicia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el</a:t>
          </a:r>
          <a:r>
            <a:rPr lang="en-US" dirty="0"/>
            <a:t> Entry Point con </a:t>
          </a:r>
          <a:r>
            <a:rPr lang="en-US" dirty="0" err="1"/>
            <a:t>nuestro</a:t>
          </a:r>
          <a:r>
            <a:rPr lang="en-US" dirty="0"/>
            <a:t> Shellcode</a:t>
          </a:r>
          <a:endParaRPr lang="es-DO" noProof="0" dirty="0"/>
        </a:p>
      </dgm:t>
    </dgm:pt>
    <dgm:pt modelId="{D92C4A3B-7625-4C3D-A35A-49F2531DF56B}" type="parTrans" cxnId="{F3D7B1D2-D6AD-4030-AF08-73D81ED02EA2}">
      <dgm:prSet/>
      <dgm:spPr/>
      <dgm:t>
        <a:bodyPr/>
        <a:lstStyle/>
        <a:p>
          <a:endParaRPr lang="es-DO"/>
        </a:p>
      </dgm:t>
    </dgm:pt>
    <dgm:pt modelId="{2CD95598-83C6-40D6-A193-62C4E20CD617}" type="sibTrans" cxnId="{F3D7B1D2-D6AD-4030-AF08-73D81ED02EA2}">
      <dgm:prSet/>
      <dgm:spPr/>
      <dgm:t>
        <a:bodyPr/>
        <a:lstStyle/>
        <a:p>
          <a:endParaRPr lang="es-DO"/>
        </a:p>
      </dgm:t>
    </dgm:pt>
    <dgm:pt modelId="{C7BB3C5A-6E20-473D-A95A-ABAB60EAC9E8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noProof="0" dirty="0" err="1"/>
            <a:t>Resumimos</a:t>
          </a:r>
          <a:r>
            <a:rPr lang="en-US" noProof="0" dirty="0"/>
            <a:t> </a:t>
          </a:r>
          <a:r>
            <a:rPr lang="en-US" noProof="0" dirty="0" err="1"/>
            <a:t>el</a:t>
          </a:r>
          <a:r>
            <a:rPr lang="en-US" noProof="0" dirty="0"/>
            <a:t> </a:t>
          </a:r>
          <a:r>
            <a:rPr lang="en-US" noProof="0" dirty="0" err="1"/>
            <a:t>proceso</a:t>
          </a:r>
          <a:endParaRPr lang="es-DO" noProof="0" dirty="0"/>
        </a:p>
      </dgm:t>
    </dgm:pt>
    <dgm:pt modelId="{979A2CDF-66D0-4C4A-BF4D-59829EB75F84}" type="parTrans" cxnId="{12952829-4C32-4981-A7FA-9ED14E5E6CE6}">
      <dgm:prSet/>
      <dgm:spPr/>
      <dgm:t>
        <a:bodyPr/>
        <a:lstStyle/>
        <a:p>
          <a:endParaRPr lang="es-DO"/>
        </a:p>
      </dgm:t>
    </dgm:pt>
    <dgm:pt modelId="{75FA5E52-6356-4304-9CDE-5ECC2EDAEA8C}" type="sibTrans" cxnId="{12952829-4C32-4981-A7FA-9ED14E5E6CE6}">
      <dgm:prSet/>
      <dgm:spPr/>
      <dgm:t>
        <a:bodyPr/>
        <a:lstStyle/>
        <a:p>
          <a:endParaRPr lang="es-DO"/>
        </a:p>
      </dgm:t>
    </dgm:pt>
    <dgm:pt modelId="{92E976EA-77E5-4211-8167-179AF9FE53D4}" type="pres">
      <dgm:prSet presAssocID="{1CF0F7D6-D1F2-4BB2-970C-CB2FAB26643E}" presName="Name0" presStyleCnt="0">
        <dgm:presLayoutVars>
          <dgm:dir/>
          <dgm:resizeHandles val="exact"/>
        </dgm:presLayoutVars>
      </dgm:prSet>
      <dgm:spPr/>
    </dgm:pt>
    <dgm:pt modelId="{FF22772A-26C0-4F5D-A7C1-5E93C6D2DD07}" type="pres">
      <dgm:prSet presAssocID="{04119C49-BCD5-40DD-A5C1-E97E5B3B3C46}" presName="node" presStyleLbl="node1" presStyleIdx="0" presStyleCnt="7">
        <dgm:presLayoutVars>
          <dgm:bulletEnabled val="1"/>
        </dgm:presLayoutVars>
      </dgm:prSet>
      <dgm:spPr/>
    </dgm:pt>
    <dgm:pt modelId="{443AE502-96EC-4A9A-B18A-EF1C536E7C10}" type="pres">
      <dgm:prSet presAssocID="{EB81AC10-95E8-42F7-9950-19475168C4B9}" presName="sibTrans" presStyleLbl="sibTrans1D1" presStyleIdx="0" presStyleCnt="6"/>
      <dgm:spPr/>
    </dgm:pt>
    <dgm:pt modelId="{B11CABA7-E9ED-4887-9322-EF043313E2F8}" type="pres">
      <dgm:prSet presAssocID="{EB81AC10-95E8-42F7-9950-19475168C4B9}" presName="connectorText" presStyleLbl="sibTrans1D1" presStyleIdx="0" presStyleCnt="6"/>
      <dgm:spPr/>
    </dgm:pt>
    <dgm:pt modelId="{F2673C2A-EA68-44FA-89BC-D6BF4D971D7E}" type="pres">
      <dgm:prSet presAssocID="{CA1F4322-2C29-4632-88E9-B88094B9BF5D}" presName="node" presStyleLbl="node1" presStyleIdx="1" presStyleCnt="7">
        <dgm:presLayoutVars>
          <dgm:bulletEnabled val="1"/>
        </dgm:presLayoutVars>
      </dgm:prSet>
      <dgm:spPr/>
    </dgm:pt>
    <dgm:pt modelId="{496922A2-D732-4732-B1CA-61D34F97A734}" type="pres">
      <dgm:prSet presAssocID="{B37E65E8-5AE3-4766-8F4F-B61CC1548514}" presName="sibTrans" presStyleLbl="sibTrans1D1" presStyleIdx="1" presStyleCnt="6"/>
      <dgm:spPr/>
    </dgm:pt>
    <dgm:pt modelId="{6C2A7FAD-3B99-4B7D-86EB-71C8C6A12DD7}" type="pres">
      <dgm:prSet presAssocID="{B37E65E8-5AE3-4766-8F4F-B61CC1548514}" presName="connectorText" presStyleLbl="sibTrans1D1" presStyleIdx="1" presStyleCnt="6"/>
      <dgm:spPr/>
    </dgm:pt>
    <dgm:pt modelId="{383A4351-18AB-4C3A-9C3D-425F8103C69E}" type="pres">
      <dgm:prSet presAssocID="{77985BBE-0C87-4E69-8B17-844CCBBACB7C}" presName="node" presStyleLbl="node1" presStyleIdx="2" presStyleCnt="7">
        <dgm:presLayoutVars>
          <dgm:bulletEnabled val="1"/>
        </dgm:presLayoutVars>
      </dgm:prSet>
      <dgm:spPr/>
    </dgm:pt>
    <dgm:pt modelId="{894F6129-089F-4520-B2E6-E2707908A7FB}" type="pres">
      <dgm:prSet presAssocID="{2C4A46D1-77ED-4563-A1A4-CD7D857EBF0A}" presName="sibTrans" presStyleLbl="sibTrans1D1" presStyleIdx="2" presStyleCnt="6"/>
      <dgm:spPr/>
    </dgm:pt>
    <dgm:pt modelId="{38089F47-55B3-4387-9E02-8ABF5B354193}" type="pres">
      <dgm:prSet presAssocID="{2C4A46D1-77ED-4563-A1A4-CD7D857EBF0A}" presName="connectorText" presStyleLbl="sibTrans1D1" presStyleIdx="2" presStyleCnt="6"/>
      <dgm:spPr/>
    </dgm:pt>
    <dgm:pt modelId="{3EFE60A3-70F5-4C69-AB56-B81890D86845}" type="pres">
      <dgm:prSet presAssocID="{870137BB-FC19-48B2-8CAB-6F2478C2D9FC}" presName="node" presStyleLbl="node1" presStyleIdx="3" presStyleCnt="7">
        <dgm:presLayoutVars>
          <dgm:bulletEnabled val="1"/>
        </dgm:presLayoutVars>
      </dgm:prSet>
      <dgm:spPr/>
    </dgm:pt>
    <dgm:pt modelId="{5D142B46-34A5-46AD-8733-85745BED0098}" type="pres">
      <dgm:prSet presAssocID="{940AAAF7-FE4B-4A62-82AF-361062A2C102}" presName="sibTrans" presStyleLbl="sibTrans1D1" presStyleIdx="3" presStyleCnt="6"/>
      <dgm:spPr/>
    </dgm:pt>
    <dgm:pt modelId="{33BB95F1-D258-4A23-95BC-068121E138A7}" type="pres">
      <dgm:prSet presAssocID="{940AAAF7-FE4B-4A62-82AF-361062A2C102}" presName="connectorText" presStyleLbl="sibTrans1D1" presStyleIdx="3" presStyleCnt="6"/>
      <dgm:spPr/>
    </dgm:pt>
    <dgm:pt modelId="{4A2017D8-F901-418A-85EF-6F5374B08FA7}" type="pres">
      <dgm:prSet presAssocID="{F02EC3EE-90D5-4489-B465-76AC3F50BE0B}" presName="node" presStyleLbl="node1" presStyleIdx="4" presStyleCnt="7">
        <dgm:presLayoutVars>
          <dgm:bulletEnabled val="1"/>
        </dgm:presLayoutVars>
      </dgm:prSet>
      <dgm:spPr/>
    </dgm:pt>
    <dgm:pt modelId="{661A7FAE-7806-4316-81DA-B0D52257F765}" type="pres">
      <dgm:prSet presAssocID="{D4125F40-F6B9-4CB5-BF73-EB996892CF15}" presName="sibTrans" presStyleLbl="sibTrans1D1" presStyleIdx="4" presStyleCnt="6"/>
      <dgm:spPr/>
    </dgm:pt>
    <dgm:pt modelId="{4A88F600-2CC4-48C2-AFD5-C31EE675349F}" type="pres">
      <dgm:prSet presAssocID="{D4125F40-F6B9-4CB5-BF73-EB996892CF15}" presName="connectorText" presStyleLbl="sibTrans1D1" presStyleIdx="4" presStyleCnt="6"/>
      <dgm:spPr/>
    </dgm:pt>
    <dgm:pt modelId="{D21CA3DA-EC3A-4918-A002-3C204056CBCA}" type="pres">
      <dgm:prSet presAssocID="{CE45434C-013B-4FAC-88AB-23A09616FAFB}" presName="node" presStyleLbl="node1" presStyleIdx="5" presStyleCnt="7">
        <dgm:presLayoutVars>
          <dgm:bulletEnabled val="1"/>
        </dgm:presLayoutVars>
      </dgm:prSet>
      <dgm:spPr/>
    </dgm:pt>
    <dgm:pt modelId="{888FEF06-89B2-4C67-87C3-8EB36644B2F7}" type="pres">
      <dgm:prSet presAssocID="{2CD95598-83C6-40D6-A193-62C4E20CD617}" presName="sibTrans" presStyleLbl="sibTrans1D1" presStyleIdx="5" presStyleCnt="6"/>
      <dgm:spPr/>
    </dgm:pt>
    <dgm:pt modelId="{F3F9B38C-4A9D-4BD0-9BB5-913754AEC5A4}" type="pres">
      <dgm:prSet presAssocID="{2CD95598-83C6-40D6-A193-62C4E20CD617}" presName="connectorText" presStyleLbl="sibTrans1D1" presStyleIdx="5" presStyleCnt="6"/>
      <dgm:spPr/>
    </dgm:pt>
    <dgm:pt modelId="{7EB47584-643B-454F-9F65-69EBCEEA710F}" type="pres">
      <dgm:prSet presAssocID="{C7BB3C5A-6E20-473D-A95A-ABAB60EAC9E8}" presName="node" presStyleLbl="node1" presStyleIdx="6" presStyleCnt="7">
        <dgm:presLayoutVars>
          <dgm:bulletEnabled val="1"/>
        </dgm:presLayoutVars>
      </dgm:prSet>
      <dgm:spPr/>
    </dgm:pt>
  </dgm:ptLst>
  <dgm:cxnLst>
    <dgm:cxn modelId="{C6CBCC02-9B8C-452D-872A-8EF317FA8218}" srcId="{1CF0F7D6-D1F2-4BB2-970C-CB2FAB26643E}" destId="{CA1F4322-2C29-4632-88E9-B88094B9BF5D}" srcOrd="1" destOrd="0" parTransId="{3F84DD54-8AFE-4B2F-A782-6AD88AFA430B}" sibTransId="{B37E65E8-5AE3-4766-8F4F-B61CC1548514}"/>
    <dgm:cxn modelId="{7D708107-D8E0-4DE5-81E3-7B52DDDADF4D}" type="presOf" srcId="{D4125F40-F6B9-4CB5-BF73-EB996892CF15}" destId="{661A7FAE-7806-4316-81DA-B0D52257F765}" srcOrd="0" destOrd="0" presId="urn:microsoft.com/office/officeart/2016/7/layout/RepeatingBendingProcessNew"/>
    <dgm:cxn modelId="{5CF2CD0C-C8C5-48D7-966B-F9D0585C3125}" type="presOf" srcId="{C7BB3C5A-6E20-473D-A95A-ABAB60EAC9E8}" destId="{7EB47584-643B-454F-9F65-69EBCEEA710F}" srcOrd="0" destOrd="0" presId="urn:microsoft.com/office/officeart/2016/7/layout/RepeatingBendingProcessNew"/>
    <dgm:cxn modelId="{11DE2619-5845-4E41-938B-FEEBCD341326}" type="presOf" srcId="{1CF0F7D6-D1F2-4BB2-970C-CB2FAB26643E}" destId="{92E976EA-77E5-4211-8167-179AF9FE53D4}" srcOrd="0" destOrd="0" presId="urn:microsoft.com/office/officeart/2016/7/layout/RepeatingBendingProcessNew"/>
    <dgm:cxn modelId="{12952829-4C32-4981-A7FA-9ED14E5E6CE6}" srcId="{1CF0F7D6-D1F2-4BB2-970C-CB2FAB26643E}" destId="{C7BB3C5A-6E20-473D-A95A-ABAB60EAC9E8}" srcOrd="6" destOrd="0" parTransId="{979A2CDF-66D0-4C4A-BF4D-59829EB75F84}" sibTransId="{75FA5E52-6356-4304-9CDE-5ECC2EDAEA8C}"/>
    <dgm:cxn modelId="{1F037A30-48B3-4113-A6A0-BD850DB2DA4F}" srcId="{1CF0F7D6-D1F2-4BB2-970C-CB2FAB26643E}" destId="{F02EC3EE-90D5-4489-B465-76AC3F50BE0B}" srcOrd="4" destOrd="0" parTransId="{1219996D-FA59-4953-8726-A36354429E20}" sibTransId="{D4125F40-F6B9-4CB5-BF73-EB996892CF15}"/>
    <dgm:cxn modelId="{130D3F5B-AFD2-4D73-9A44-FA128757E00E}" type="presOf" srcId="{D4125F40-F6B9-4CB5-BF73-EB996892CF15}" destId="{4A88F600-2CC4-48C2-AFD5-C31EE675349F}" srcOrd="1" destOrd="0" presId="urn:microsoft.com/office/officeart/2016/7/layout/RepeatingBendingProcessNew"/>
    <dgm:cxn modelId="{20727D62-7931-4D0F-9EF8-2F9452158207}" type="presOf" srcId="{B37E65E8-5AE3-4766-8F4F-B61CC1548514}" destId="{496922A2-D732-4732-B1CA-61D34F97A734}" srcOrd="0" destOrd="0" presId="urn:microsoft.com/office/officeart/2016/7/layout/RepeatingBendingProcessNew"/>
    <dgm:cxn modelId="{0ACFAB64-A0F7-4ED7-BC6C-EC280820E504}" srcId="{1CF0F7D6-D1F2-4BB2-970C-CB2FAB26643E}" destId="{870137BB-FC19-48B2-8CAB-6F2478C2D9FC}" srcOrd="3" destOrd="0" parTransId="{B05B9D4C-FED6-4F2F-A6A7-E229D528DDA4}" sibTransId="{940AAAF7-FE4B-4A62-82AF-361062A2C102}"/>
    <dgm:cxn modelId="{E5E1C644-DE88-4213-92AE-917A2C0FCAA3}" type="presOf" srcId="{EB81AC10-95E8-42F7-9950-19475168C4B9}" destId="{B11CABA7-E9ED-4887-9322-EF043313E2F8}" srcOrd="1" destOrd="0" presId="urn:microsoft.com/office/officeart/2016/7/layout/RepeatingBendingProcessNew"/>
    <dgm:cxn modelId="{DEE52C50-256C-4DC0-A7AE-99AFA62978DE}" type="presOf" srcId="{940AAAF7-FE4B-4A62-82AF-361062A2C102}" destId="{33BB95F1-D258-4A23-95BC-068121E138A7}" srcOrd="1" destOrd="0" presId="urn:microsoft.com/office/officeart/2016/7/layout/RepeatingBendingProcessNew"/>
    <dgm:cxn modelId="{42DE1373-BF44-477D-949B-91C6277FC5F8}" srcId="{1CF0F7D6-D1F2-4BB2-970C-CB2FAB26643E}" destId="{77985BBE-0C87-4E69-8B17-844CCBBACB7C}" srcOrd="2" destOrd="0" parTransId="{4F647A24-3C41-4914-B3CC-0271EDBD6218}" sibTransId="{2C4A46D1-77ED-4563-A1A4-CD7D857EBF0A}"/>
    <dgm:cxn modelId="{F216E27B-92E3-4CBA-A201-FFEB7859439D}" type="presOf" srcId="{2C4A46D1-77ED-4563-A1A4-CD7D857EBF0A}" destId="{38089F47-55B3-4387-9E02-8ABF5B354193}" srcOrd="1" destOrd="0" presId="urn:microsoft.com/office/officeart/2016/7/layout/RepeatingBendingProcessNew"/>
    <dgm:cxn modelId="{56CC3781-2D85-4FE9-95E7-74477EAC22AD}" srcId="{1CF0F7D6-D1F2-4BB2-970C-CB2FAB26643E}" destId="{04119C49-BCD5-40DD-A5C1-E97E5B3B3C46}" srcOrd="0" destOrd="0" parTransId="{72DADB26-1D8C-42A9-983B-354CFF617B5C}" sibTransId="{EB81AC10-95E8-42F7-9950-19475168C4B9}"/>
    <dgm:cxn modelId="{61630582-C37A-4FEA-BA00-E095AC78787A}" type="presOf" srcId="{2CD95598-83C6-40D6-A193-62C4E20CD617}" destId="{F3F9B38C-4A9D-4BD0-9BB5-913754AEC5A4}" srcOrd="1" destOrd="0" presId="urn:microsoft.com/office/officeart/2016/7/layout/RepeatingBendingProcessNew"/>
    <dgm:cxn modelId="{62F30586-3BEF-4165-95BC-F20EE5E8F28D}" type="presOf" srcId="{CE45434C-013B-4FAC-88AB-23A09616FAFB}" destId="{D21CA3DA-EC3A-4918-A002-3C204056CBCA}" srcOrd="0" destOrd="0" presId="urn:microsoft.com/office/officeart/2016/7/layout/RepeatingBendingProcessNew"/>
    <dgm:cxn modelId="{41D33987-2075-46DF-9BCE-3AB773C4149C}" type="presOf" srcId="{2CD95598-83C6-40D6-A193-62C4E20CD617}" destId="{888FEF06-89B2-4C67-87C3-8EB36644B2F7}" srcOrd="0" destOrd="0" presId="urn:microsoft.com/office/officeart/2016/7/layout/RepeatingBendingProcessNew"/>
    <dgm:cxn modelId="{A3830EAA-C0E7-41D3-9410-B2485813B44E}" type="presOf" srcId="{04119C49-BCD5-40DD-A5C1-E97E5B3B3C46}" destId="{FF22772A-26C0-4F5D-A7C1-5E93C6D2DD07}" srcOrd="0" destOrd="0" presId="urn:microsoft.com/office/officeart/2016/7/layout/RepeatingBendingProcessNew"/>
    <dgm:cxn modelId="{08F4B4AF-1597-4CB4-AF03-E9742E1EA510}" type="presOf" srcId="{EB81AC10-95E8-42F7-9950-19475168C4B9}" destId="{443AE502-96EC-4A9A-B18A-EF1C536E7C10}" srcOrd="0" destOrd="0" presId="urn:microsoft.com/office/officeart/2016/7/layout/RepeatingBendingProcessNew"/>
    <dgm:cxn modelId="{5F5359BD-AFE9-411E-847C-0291D793F642}" type="presOf" srcId="{F02EC3EE-90D5-4489-B465-76AC3F50BE0B}" destId="{4A2017D8-F901-418A-85EF-6F5374B08FA7}" srcOrd="0" destOrd="0" presId="urn:microsoft.com/office/officeart/2016/7/layout/RepeatingBendingProcessNew"/>
    <dgm:cxn modelId="{D3AD52C5-D2D3-4E27-B4D1-E9481838EF61}" type="presOf" srcId="{CA1F4322-2C29-4632-88E9-B88094B9BF5D}" destId="{F2673C2A-EA68-44FA-89BC-D6BF4D971D7E}" srcOrd="0" destOrd="0" presId="urn:microsoft.com/office/officeart/2016/7/layout/RepeatingBendingProcessNew"/>
    <dgm:cxn modelId="{489A68CA-F49B-41D6-A288-16C4F0932AA3}" type="presOf" srcId="{940AAAF7-FE4B-4A62-82AF-361062A2C102}" destId="{5D142B46-34A5-46AD-8733-85745BED0098}" srcOrd="0" destOrd="0" presId="urn:microsoft.com/office/officeart/2016/7/layout/RepeatingBendingProcessNew"/>
    <dgm:cxn modelId="{DB5C50CE-BFA9-40F3-BEB1-669C3DA5C81F}" type="presOf" srcId="{B37E65E8-5AE3-4766-8F4F-B61CC1548514}" destId="{6C2A7FAD-3B99-4B7D-86EB-71C8C6A12DD7}" srcOrd="1" destOrd="0" presId="urn:microsoft.com/office/officeart/2016/7/layout/RepeatingBendingProcessNew"/>
    <dgm:cxn modelId="{F3D7B1D2-D6AD-4030-AF08-73D81ED02EA2}" srcId="{1CF0F7D6-D1F2-4BB2-970C-CB2FAB26643E}" destId="{CE45434C-013B-4FAC-88AB-23A09616FAFB}" srcOrd="5" destOrd="0" parTransId="{D92C4A3B-7625-4C3D-A35A-49F2531DF56B}" sibTransId="{2CD95598-83C6-40D6-A193-62C4E20CD617}"/>
    <dgm:cxn modelId="{49740EE4-558D-4034-85AA-7EC182B48F03}" type="presOf" srcId="{2C4A46D1-77ED-4563-A1A4-CD7D857EBF0A}" destId="{894F6129-089F-4520-B2E6-E2707908A7FB}" srcOrd="0" destOrd="0" presId="urn:microsoft.com/office/officeart/2016/7/layout/RepeatingBendingProcessNew"/>
    <dgm:cxn modelId="{D72224F5-BF47-4449-B736-B17ED218EB49}" type="presOf" srcId="{77985BBE-0C87-4E69-8B17-844CCBBACB7C}" destId="{383A4351-18AB-4C3A-9C3D-425F8103C69E}" srcOrd="0" destOrd="0" presId="urn:microsoft.com/office/officeart/2016/7/layout/RepeatingBendingProcessNew"/>
    <dgm:cxn modelId="{A47FC7F9-0A15-419C-970D-A93258F84945}" type="presOf" srcId="{870137BB-FC19-48B2-8CAB-6F2478C2D9FC}" destId="{3EFE60A3-70F5-4C69-AB56-B81890D86845}" srcOrd="0" destOrd="0" presId="urn:microsoft.com/office/officeart/2016/7/layout/RepeatingBendingProcessNew"/>
    <dgm:cxn modelId="{AE3FFEB9-FC7A-47D9-BBE7-10C27CBCEC3B}" type="presParOf" srcId="{92E976EA-77E5-4211-8167-179AF9FE53D4}" destId="{FF22772A-26C0-4F5D-A7C1-5E93C6D2DD07}" srcOrd="0" destOrd="0" presId="urn:microsoft.com/office/officeart/2016/7/layout/RepeatingBendingProcessNew"/>
    <dgm:cxn modelId="{453CF0FE-E46B-4EB0-8173-46E583D5D9A3}" type="presParOf" srcId="{92E976EA-77E5-4211-8167-179AF9FE53D4}" destId="{443AE502-96EC-4A9A-B18A-EF1C536E7C10}" srcOrd="1" destOrd="0" presId="urn:microsoft.com/office/officeart/2016/7/layout/RepeatingBendingProcessNew"/>
    <dgm:cxn modelId="{B37F513F-F3F7-4E5D-B644-4A267AA13F5F}" type="presParOf" srcId="{443AE502-96EC-4A9A-B18A-EF1C536E7C10}" destId="{B11CABA7-E9ED-4887-9322-EF043313E2F8}" srcOrd="0" destOrd="0" presId="urn:microsoft.com/office/officeart/2016/7/layout/RepeatingBendingProcessNew"/>
    <dgm:cxn modelId="{1E12C62E-2AD6-4CBC-9C37-F4755AB63ABB}" type="presParOf" srcId="{92E976EA-77E5-4211-8167-179AF9FE53D4}" destId="{F2673C2A-EA68-44FA-89BC-D6BF4D971D7E}" srcOrd="2" destOrd="0" presId="urn:microsoft.com/office/officeart/2016/7/layout/RepeatingBendingProcessNew"/>
    <dgm:cxn modelId="{A1298FDB-2919-4ED7-94E4-B90D76FC29EE}" type="presParOf" srcId="{92E976EA-77E5-4211-8167-179AF9FE53D4}" destId="{496922A2-D732-4732-B1CA-61D34F97A734}" srcOrd="3" destOrd="0" presId="urn:microsoft.com/office/officeart/2016/7/layout/RepeatingBendingProcessNew"/>
    <dgm:cxn modelId="{C27E671F-48E3-402B-9F12-75CB8254D999}" type="presParOf" srcId="{496922A2-D732-4732-B1CA-61D34F97A734}" destId="{6C2A7FAD-3B99-4B7D-86EB-71C8C6A12DD7}" srcOrd="0" destOrd="0" presId="urn:microsoft.com/office/officeart/2016/7/layout/RepeatingBendingProcessNew"/>
    <dgm:cxn modelId="{75ADCE9A-F190-4071-BF32-40401845E688}" type="presParOf" srcId="{92E976EA-77E5-4211-8167-179AF9FE53D4}" destId="{383A4351-18AB-4C3A-9C3D-425F8103C69E}" srcOrd="4" destOrd="0" presId="urn:microsoft.com/office/officeart/2016/7/layout/RepeatingBendingProcessNew"/>
    <dgm:cxn modelId="{9143E22B-BEF9-4519-BA35-9AED610E0C3E}" type="presParOf" srcId="{92E976EA-77E5-4211-8167-179AF9FE53D4}" destId="{894F6129-089F-4520-B2E6-E2707908A7FB}" srcOrd="5" destOrd="0" presId="urn:microsoft.com/office/officeart/2016/7/layout/RepeatingBendingProcessNew"/>
    <dgm:cxn modelId="{5105187B-FA89-4F99-88A6-9E8BAAF4518A}" type="presParOf" srcId="{894F6129-089F-4520-B2E6-E2707908A7FB}" destId="{38089F47-55B3-4387-9E02-8ABF5B354193}" srcOrd="0" destOrd="0" presId="urn:microsoft.com/office/officeart/2016/7/layout/RepeatingBendingProcessNew"/>
    <dgm:cxn modelId="{009DC63E-5BE3-4A29-BC2E-1A43735056D6}" type="presParOf" srcId="{92E976EA-77E5-4211-8167-179AF9FE53D4}" destId="{3EFE60A3-70F5-4C69-AB56-B81890D86845}" srcOrd="6" destOrd="0" presId="urn:microsoft.com/office/officeart/2016/7/layout/RepeatingBendingProcessNew"/>
    <dgm:cxn modelId="{4F8F6283-806C-4A29-B05A-8318EFC818B7}" type="presParOf" srcId="{92E976EA-77E5-4211-8167-179AF9FE53D4}" destId="{5D142B46-34A5-46AD-8733-85745BED0098}" srcOrd="7" destOrd="0" presId="urn:microsoft.com/office/officeart/2016/7/layout/RepeatingBendingProcessNew"/>
    <dgm:cxn modelId="{9FB5B771-1258-43E3-BBD6-C22E79787819}" type="presParOf" srcId="{5D142B46-34A5-46AD-8733-85745BED0098}" destId="{33BB95F1-D258-4A23-95BC-068121E138A7}" srcOrd="0" destOrd="0" presId="urn:microsoft.com/office/officeart/2016/7/layout/RepeatingBendingProcessNew"/>
    <dgm:cxn modelId="{EBD85A49-A327-4A0E-892E-80B8C765B294}" type="presParOf" srcId="{92E976EA-77E5-4211-8167-179AF9FE53D4}" destId="{4A2017D8-F901-418A-85EF-6F5374B08FA7}" srcOrd="8" destOrd="0" presId="urn:microsoft.com/office/officeart/2016/7/layout/RepeatingBendingProcessNew"/>
    <dgm:cxn modelId="{B879F0FB-8BC3-4B4C-B26A-15087EB7DAC5}" type="presParOf" srcId="{92E976EA-77E5-4211-8167-179AF9FE53D4}" destId="{661A7FAE-7806-4316-81DA-B0D52257F765}" srcOrd="9" destOrd="0" presId="urn:microsoft.com/office/officeart/2016/7/layout/RepeatingBendingProcessNew"/>
    <dgm:cxn modelId="{4C9AA0E1-808D-40FC-92A0-3442DE54A64D}" type="presParOf" srcId="{661A7FAE-7806-4316-81DA-B0D52257F765}" destId="{4A88F600-2CC4-48C2-AFD5-C31EE675349F}" srcOrd="0" destOrd="0" presId="urn:microsoft.com/office/officeart/2016/7/layout/RepeatingBendingProcessNew"/>
    <dgm:cxn modelId="{E153728C-52EE-4E54-9C31-F1E7F5FF4B85}" type="presParOf" srcId="{92E976EA-77E5-4211-8167-179AF9FE53D4}" destId="{D21CA3DA-EC3A-4918-A002-3C204056CBCA}" srcOrd="10" destOrd="0" presId="urn:microsoft.com/office/officeart/2016/7/layout/RepeatingBendingProcessNew"/>
    <dgm:cxn modelId="{A1FD3296-2707-4127-B733-82447463529B}" type="presParOf" srcId="{92E976EA-77E5-4211-8167-179AF9FE53D4}" destId="{888FEF06-89B2-4C67-87C3-8EB36644B2F7}" srcOrd="11" destOrd="0" presId="urn:microsoft.com/office/officeart/2016/7/layout/RepeatingBendingProcessNew"/>
    <dgm:cxn modelId="{81EF3956-51DD-481A-BFA5-E34CE8FA5EE5}" type="presParOf" srcId="{888FEF06-89B2-4C67-87C3-8EB36644B2F7}" destId="{F3F9B38C-4A9D-4BD0-9BB5-913754AEC5A4}" srcOrd="0" destOrd="0" presId="urn:microsoft.com/office/officeart/2016/7/layout/RepeatingBendingProcessNew"/>
    <dgm:cxn modelId="{A2769A98-8EDC-4C13-A31A-6045CCCF3123}" type="presParOf" srcId="{92E976EA-77E5-4211-8167-179AF9FE53D4}" destId="{7EB47584-643B-454F-9F65-69EBCEEA710F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F0F7D6-D1F2-4BB2-970C-CB2FAB26643E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FFEE3A-E165-4CC6-AFEE-B3E0120DEBF6}" type="pres">
      <dgm:prSet presAssocID="{1CF0F7D6-D1F2-4BB2-970C-CB2FAB26643E}" presName="linear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8752D1F-1935-493C-BF9E-B6100D9EDBAF}" type="presOf" srcId="{1CF0F7D6-D1F2-4BB2-970C-CB2FAB26643E}" destId="{E1FFEE3A-E165-4CC6-AFEE-B3E0120DEBF6}" srcOrd="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F0F7D6-D1F2-4BB2-970C-CB2FAB26643E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FFEE3A-E165-4CC6-AFEE-B3E0120DEBF6}" type="pres">
      <dgm:prSet presAssocID="{1CF0F7D6-D1F2-4BB2-970C-CB2FAB26643E}" presName="linear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8752D1F-1935-493C-BF9E-B6100D9EDBAF}" type="presOf" srcId="{1CF0F7D6-D1F2-4BB2-970C-CB2FAB26643E}" destId="{E1FFEE3A-E165-4CC6-AFEE-B3E0120DEBF6}" srcOrd="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F0F7D6-D1F2-4BB2-970C-CB2FAB26643E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FFEE3A-E165-4CC6-AFEE-B3E0120DEBF6}" type="pres">
      <dgm:prSet presAssocID="{1CF0F7D6-D1F2-4BB2-970C-CB2FAB26643E}" presName="linear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8752D1F-1935-493C-BF9E-B6100D9EDBAF}" type="presOf" srcId="{1CF0F7D6-D1F2-4BB2-970C-CB2FAB26643E}" destId="{E1FFEE3A-E165-4CC6-AFEE-B3E0120DEBF6}" srcOrd="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F0F7D6-D1F2-4BB2-970C-CB2FAB26643E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FFEE3A-E165-4CC6-AFEE-B3E0120DEBF6}" type="pres">
      <dgm:prSet presAssocID="{1CF0F7D6-D1F2-4BB2-970C-CB2FAB26643E}" presName="linear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8752D1F-1935-493C-BF9E-B6100D9EDBAF}" type="presOf" srcId="{1CF0F7D6-D1F2-4BB2-970C-CB2FAB26643E}" destId="{E1FFEE3A-E165-4CC6-AFEE-B3E0120DEBF6}" srcOrd="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CDF4A4-3E1C-4D3F-9649-2628003D871B}">
      <dsp:nvSpPr>
        <dsp:cNvPr id="0" name=""/>
        <dsp:cNvSpPr/>
      </dsp:nvSpPr>
      <dsp:spPr>
        <a:xfrm>
          <a:off x="0" y="354299"/>
          <a:ext cx="9144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E0F92A-6B76-41D4-86F2-63096091D3FB}">
      <dsp:nvSpPr>
        <dsp:cNvPr id="0" name=""/>
        <dsp:cNvSpPr/>
      </dsp:nvSpPr>
      <dsp:spPr>
        <a:xfrm>
          <a:off x="457200" y="132899"/>
          <a:ext cx="6400800" cy="442800"/>
        </a:xfrm>
        <a:prstGeom prst="round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935" tIns="0" rIns="24193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1500" kern="1200" dirty="0"/>
            <a:t>Un </a:t>
          </a:r>
          <a:r>
            <a:rPr lang="es-DO" sz="1500" kern="1200" noProof="0" dirty="0"/>
            <a:t>espacio</a:t>
          </a:r>
          <a:r>
            <a:rPr lang="es-DO" sz="1500" kern="1200" dirty="0"/>
            <a:t> de </a:t>
          </a:r>
          <a:r>
            <a:rPr lang="es-DO" sz="1500" kern="1200" noProof="0" dirty="0"/>
            <a:t>memoria</a:t>
          </a:r>
          <a:r>
            <a:rPr lang="es-DO" sz="1500" kern="1200" dirty="0"/>
            <a:t> privado (</a:t>
          </a:r>
          <a:r>
            <a:rPr lang="es-DO" sz="1500" kern="1200" noProof="0" dirty="0"/>
            <a:t>virtualmente</a:t>
          </a:r>
          <a:r>
            <a:rPr lang="es-DO" sz="1500" kern="1200" dirty="0"/>
            <a:t>)</a:t>
          </a:r>
        </a:p>
      </dsp:txBody>
      <dsp:txXfrm>
        <a:off x="478816" y="154515"/>
        <a:ext cx="6357568" cy="399568"/>
      </dsp:txXfrm>
    </dsp:sp>
    <dsp:sp modelId="{4860EE71-3012-4EF7-889B-D56BC6726C26}">
      <dsp:nvSpPr>
        <dsp:cNvPr id="0" name=""/>
        <dsp:cNvSpPr/>
      </dsp:nvSpPr>
      <dsp:spPr>
        <a:xfrm>
          <a:off x="0" y="1034700"/>
          <a:ext cx="9144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03CA29-1D43-4743-ACF6-82DAFFE8740A}">
      <dsp:nvSpPr>
        <dsp:cNvPr id="0" name=""/>
        <dsp:cNvSpPr/>
      </dsp:nvSpPr>
      <dsp:spPr>
        <a:xfrm>
          <a:off x="457200" y="813299"/>
          <a:ext cx="6400800" cy="442800"/>
        </a:xfrm>
        <a:prstGeom prst="round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935" tIns="0" rIns="24193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1500" kern="1200" noProof="0" dirty="0"/>
            <a:t>Código ejecutable y datos</a:t>
          </a:r>
        </a:p>
      </dsp:txBody>
      <dsp:txXfrm>
        <a:off x="478816" y="834915"/>
        <a:ext cx="6357568" cy="399568"/>
      </dsp:txXfrm>
    </dsp:sp>
    <dsp:sp modelId="{F0E19425-5814-4BAC-A0F7-700A4449A485}">
      <dsp:nvSpPr>
        <dsp:cNvPr id="0" name=""/>
        <dsp:cNvSpPr/>
      </dsp:nvSpPr>
      <dsp:spPr>
        <a:xfrm>
          <a:off x="0" y="1715100"/>
          <a:ext cx="9144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E6C2B-6928-4CB9-800E-3542FC782FF9}">
      <dsp:nvSpPr>
        <dsp:cNvPr id="0" name=""/>
        <dsp:cNvSpPr/>
      </dsp:nvSpPr>
      <dsp:spPr>
        <a:xfrm>
          <a:off x="457200" y="1493700"/>
          <a:ext cx="6400800" cy="442800"/>
        </a:xfrm>
        <a:prstGeom prst="round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935" tIns="0" rIns="24193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Una </a:t>
          </a:r>
          <a:r>
            <a:rPr lang="en-US" sz="1500" kern="1200" dirty="0" err="1"/>
            <a:t>lista</a:t>
          </a:r>
          <a:r>
            <a:rPr lang="en-US" sz="1500" kern="1200" dirty="0"/>
            <a:t> de handles</a:t>
          </a:r>
        </a:p>
      </dsp:txBody>
      <dsp:txXfrm>
        <a:off x="478816" y="1515316"/>
        <a:ext cx="6357568" cy="399568"/>
      </dsp:txXfrm>
    </dsp:sp>
    <dsp:sp modelId="{ADE84643-5DE8-46A4-B480-944D87849CCA}">
      <dsp:nvSpPr>
        <dsp:cNvPr id="0" name=""/>
        <dsp:cNvSpPr/>
      </dsp:nvSpPr>
      <dsp:spPr>
        <a:xfrm>
          <a:off x="0" y="2395500"/>
          <a:ext cx="9144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72613B-CB63-4E90-BB53-92309309F7D2}">
      <dsp:nvSpPr>
        <dsp:cNvPr id="0" name=""/>
        <dsp:cNvSpPr/>
      </dsp:nvSpPr>
      <dsp:spPr>
        <a:xfrm>
          <a:off x="457200" y="2174100"/>
          <a:ext cx="6400800" cy="442800"/>
        </a:xfrm>
        <a:prstGeom prst="round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935" tIns="0" rIns="24193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 </a:t>
          </a:r>
          <a:r>
            <a:rPr lang="en-US" sz="1500" kern="1200" dirty="0" err="1"/>
            <a:t>contexto</a:t>
          </a:r>
          <a:r>
            <a:rPr lang="en-US" sz="1500" kern="1200" dirty="0"/>
            <a:t> de </a:t>
          </a:r>
          <a:r>
            <a:rPr lang="es-DO" sz="1500" kern="1200" noProof="0" dirty="0"/>
            <a:t>seguridad</a:t>
          </a:r>
        </a:p>
      </dsp:txBody>
      <dsp:txXfrm>
        <a:off x="478816" y="2195716"/>
        <a:ext cx="6357568" cy="399568"/>
      </dsp:txXfrm>
    </dsp:sp>
    <dsp:sp modelId="{963FFB1F-4CBA-4F42-B380-319E5F3A090B}">
      <dsp:nvSpPr>
        <dsp:cNvPr id="0" name=""/>
        <dsp:cNvSpPr/>
      </dsp:nvSpPr>
      <dsp:spPr>
        <a:xfrm>
          <a:off x="0" y="3075900"/>
          <a:ext cx="9144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DF92B-19E0-43AD-81AF-6A84680245DB}">
      <dsp:nvSpPr>
        <dsp:cNvPr id="0" name=""/>
        <dsp:cNvSpPr/>
      </dsp:nvSpPr>
      <dsp:spPr>
        <a:xfrm>
          <a:off x="457200" y="2854500"/>
          <a:ext cx="6400800" cy="442800"/>
        </a:xfrm>
        <a:prstGeom prst="round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935" tIns="0" rIns="24193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 ID</a:t>
          </a:r>
        </a:p>
      </dsp:txBody>
      <dsp:txXfrm>
        <a:off x="478816" y="2876116"/>
        <a:ext cx="6357568" cy="399568"/>
      </dsp:txXfrm>
    </dsp:sp>
    <dsp:sp modelId="{182CE334-4BA7-47BB-A277-65CE27CED67E}">
      <dsp:nvSpPr>
        <dsp:cNvPr id="0" name=""/>
        <dsp:cNvSpPr/>
      </dsp:nvSpPr>
      <dsp:spPr>
        <a:xfrm>
          <a:off x="0" y="3756300"/>
          <a:ext cx="9144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CDC55-9A20-4EDD-9664-911A404D5762}">
      <dsp:nvSpPr>
        <dsp:cNvPr id="0" name=""/>
        <dsp:cNvSpPr/>
      </dsp:nvSpPr>
      <dsp:spPr>
        <a:xfrm>
          <a:off x="457200" y="3534900"/>
          <a:ext cx="6400800" cy="442800"/>
        </a:xfrm>
        <a:prstGeom prst="round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935" tIns="0" rIns="24193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Al </a:t>
          </a:r>
          <a:r>
            <a:rPr lang="en-US" sz="1500" kern="1200" dirty="0" err="1"/>
            <a:t>menos</a:t>
          </a:r>
          <a:r>
            <a:rPr lang="en-US" sz="1500" kern="1200" dirty="0"/>
            <a:t> un thread de </a:t>
          </a:r>
          <a:r>
            <a:rPr lang="es-DO" sz="1500" kern="1200" noProof="0" dirty="0"/>
            <a:t>ejecución</a:t>
          </a:r>
        </a:p>
      </dsp:txBody>
      <dsp:txXfrm>
        <a:off x="478816" y="3556516"/>
        <a:ext cx="6357568" cy="3995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3AE502-96EC-4A9A-B18A-EF1C536E7C10}">
      <dsp:nvSpPr>
        <dsp:cNvPr id="0" name=""/>
        <dsp:cNvSpPr/>
      </dsp:nvSpPr>
      <dsp:spPr>
        <a:xfrm>
          <a:off x="1850212" y="1088182"/>
          <a:ext cx="394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423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36709" y="1131777"/>
        <a:ext cx="21241" cy="4248"/>
      </dsp:txXfrm>
    </dsp:sp>
    <dsp:sp modelId="{FF22772A-26C0-4F5D-A7C1-5E93C6D2DD07}">
      <dsp:nvSpPr>
        <dsp:cNvPr id="0" name=""/>
        <dsp:cNvSpPr/>
      </dsp:nvSpPr>
      <dsp:spPr>
        <a:xfrm>
          <a:off x="4906" y="579770"/>
          <a:ext cx="1847105" cy="1108263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510" tIns="95006" rIns="90510" bIns="9500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1500" kern="1200" dirty="0"/>
            <a:t>Se convierten y validan los parámetros y </a:t>
          </a:r>
          <a:r>
            <a:rPr lang="es-DO" sz="1500" kern="1200" dirty="0" err="1"/>
            <a:t>flags</a:t>
          </a:r>
          <a:endParaRPr lang="es-DO" sz="1500" kern="1200" dirty="0"/>
        </a:p>
      </dsp:txBody>
      <dsp:txXfrm>
        <a:off x="4906" y="579770"/>
        <a:ext cx="1847105" cy="1108263"/>
      </dsp:txXfrm>
    </dsp:sp>
    <dsp:sp modelId="{496922A2-D732-4732-B1CA-61D34F97A734}">
      <dsp:nvSpPr>
        <dsp:cNvPr id="0" name=""/>
        <dsp:cNvSpPr/>
      </dsp:nvSpPr>
      <dsp:spPr>
        <a:xfrm>
          <a:off x="4122152" y="1088182"/>
          <a:ext cx="394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423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8649" y="1131777"/>
        <a:ext cx="21241" cy="4248"/>
      </dsp:txXfrm>
    </dsp:sp>
    <dsp:sp modelId="{F2673C2A-EA68-44FA-89BC-D6BF4D971D7E}">
      <dsp:nvSpPr>
        <dsp:cNvPr id="0" name=""/>
        <dsp:cNvSpPr/>
      </dsp:nvSpPr>
      <dsp:spPr>
        <a:xfrm>
          <a:off x="2276847" y="579770"/>
          <a:ext cx="1847105" cy="1108263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510" tIns="95006" rIns="90510" bIns="9500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1500" kern="1200" noProof="0" dirty="0"/>
            <a:t>Se lee el ejecutable y se cargan las secciones</a:t>
          </a:r>
        </a:p>
      </dsp:txBody>
      <dsp:txXfrm>
        <a:off x="2276847" y="579770"/>
        <a:ext cx="1847105" cy="1108263"/>
      </dsp:txXfrm>
    </dsp:sp>
    <dsp:sp modelId="{894F6129-089F-4520-B2E6-E2707908A7FB}">
      <dsp:nvSpPr>
        <dsp:cNvPr id="0" name=""/>
        <dsp:cNvSpPr/>
      </dsp:nvSpPr>
      <dsp:spPr>
        <a:xfrm>
          <a:off x="928459" y="1686233"/>
          <a:ext cx="4543880" cy="394234"/>
        </a:xfrm>
        <a:custGeom>
          <a:avLst/>
          <a:gdLst/>
          <a:ahLst/>
          <a:cxnLst/>
          <a:rect l="0" t="0" r="0" b="0"/>
          <a:pathLst>
            <a:path>
              <a:moveTo>
                <a:pt x="4543880" y="0"/>
              </a:moveTo>
              <a:lnTo>
                <a:pt x="4543880" y="214217"/>
              </a:lnTo>
              <a:lnTo>
                <a:pt x="0" y="214217"/>
              </a:lnTo>
              <a:lnTo>
                <a:pt x="0" y="394234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500" kern="1200"/>
        </a:p>
      </dsp:txBody>
      <dsp:txXfrm>
        <a:off x="3086307" y="1881226"/>
        <a:ext cx="228184" cy="4248"/>
      </dsp:txXfrm>
    </dsp:sp>
    <dsp:sp modelId="{383A4351-18AB-4C3A-9C3D-425F8103C69E}">
      <dsp:nvSpPr>
        <dsp:cNvPr id="0" name=""/>
        <dsp:cNvSpPr/>
      </dsp:nvSpPr>
      <dsp:spPr>
        <a:xfrm>
          <a:off x="4548787" y="579770"/>
          <a:ext cx="1847105" cy="1108263"/>
        </a:xfrm>
        <a:prstGeom prst="rect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510" tIns="95006" rIns="90510" bIns="9500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 </a:t>
          </a:r>
          <a:r>
            <a:rPr lang="en-US" sz="1500" kern="1200" dirty="0" err="1"/>
            <a:t>crea</a:t>
          </a:r>
          <a:r>
            <a:rPr lang="en-US" sz="1500" kern="1200" dirty="0"/>
            <a:t> </a:t>
          </a:r>
          <a:r>
            <a:rPr lang="en-US" sz="1500" kern="1200" dirty="0" err="1"/>
            <a:t>el</a:t>
          </a:r>
          <a:r>
            <a:rPr lang="en-US" sz="1500" kern="1200" dirty="0"/>
            <a:t> Windows Process Object</a:t>
          </a:r>
        </a:p>
      </dsp:txBody>
      <dsp:txXfrm>
        <a:off x="4548787" y="579770"/>
        <a:ext cx="1847105" cy="1108263"/>
      </dsp:txXfrm>
    </dsp:sp>
    <dsp:sp modelId="{5D142B46-34A5-46AD-8733-85745BED0098}">
      <dsp:nvSpPr>
        <dsp:cNvPr id="0" name=""/>
        <dsp:cNvSpPr/>
      </dsp:nvSpPr>
      <dsp:spPr>
        <a:xfrm>
          <a:off x="1850212" y="2621280"/>
          <a:ext cx="394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423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500" kern="1200"/>
        </a:p>
      </dsp:txBody>
      <dsp:txXfrm>
        <a:off x="2036709" y="2664875"/>
        <a:ext cx="21241" cy="4248"/>
      </dsp:txXfrm>
    </dsp:sp>
    <dsp:sp modelId="{3EFE60A3-70F5-4C69-AB56-B81890D86845}">
      <dsp:nvSpPr>
        <dsp:cNvPr id="0" name=""/>
        <dsp:cNvSpPr/>
      </dsp:nvSpPr>
      <dsp:spPr>
        <a:xfrm>
          <a:off x="4906" y="2112868"/>
          <a:ext cx="1847105" cy="1108263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510" tIns="95006" rIns="90510" bIns="9500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 </a:t>
          </a:r>
          <a:r>
            <a:rPr lang="en-US" sz="1500" kern="1200" dirty="0" err="1"/>
            <a:t>crea</a:t>
          </a:r>
          <a:r>
            <a:rPr lang="en-US" sz="1500" kern="1200" dirty="0"/>
            <a:t> </a:t>
          </a:r>
          <a:r>
            <a:rPr lang="en-US" sz="1500" kern="1200" dirty="0" err="1"/>
            <a:t>el</a:t>
          </a:r>
          <a:r>
            <a:rPr lang="en-US" sz="1500" kern="1200" dirty="0"/>
            <a:t> Windows Thread Object</a:t>
          </a:r>
          <a:endParaRPr lang="es-DO" sz="1500" kern="1200" noProof="0" dirty="0"/>
        </a:p>
      </dsp:txBody>
      <dsp:txXfrm>
        <a:off x="4906" y="2112868"/>
        <a:ext cx="1847105" cy="1108263"/>
      </dsp:txXfrm>
    </dsp:sp>
    <dsp:sp modelId="{661A7FAE-7806-4316-81DA-B0D52257F765}">
      <dsp:nvSpPr>
        <dsp:cNvPr id="0" name=""/>
        <dsp:cNvSpPr/>
      </dsp:nvSpPr>
      <dsp:spPr>
        <a:xfrm>
          <a:off x="4122152" y="2621280"/>
          <a:ext cx="394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423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500" kern="1200"/>
        </a:p>
      </dsp:txBody>
      <dsp:txXfrm>
        <a:off x="4308649" y="2664875"/>
        <a:ext cx="21241" cy="4248"/>
      </dsp:txXfrm>
    </dsp:sp>
    <dsp:sp modelId="{4A2017D8-F901-418A-85EF-6F5374B08FA7}">
      <dsp:nvSpPr>
        <dsp:cNvPr id="0" name=""/>
        <dsp:cNvSpPr/>
      </dsp:nvSpPr>
      <dsp:spPr>
        <a:xfrm>
          <a:off x="2276847" y="2112868"/>
          <a:ext cx="1847105" cy="1108263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510" tIns="95006" rIns="90510" bIns="9500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 </a:t>
          </a:r>
          <a:r>
            <a:rPr lang="en-US" sz="1500" kern="1200" dirty="0" err="1"/>
            <a:t>realiza</a:t>
          </a:r>
          <a:r>
            <a:rPr lang="en-US" sz="1500" kern="1200" dirty="0"/>
            <a:t> </a:t>
          </a:r>
          <a:r>
            <a:rPr lang="en-US" sz="1500" kern="1200" dirty="0" err="1"/>
            <a:t>el</a:t>
          </a:r>
          <a:r>
            <a:rPr lang="en-US" sz="1500" kern="1200" dirty="0"/>
            <a:t> </a:t>
          </a:r>
          <a:r>
            <a:rPr lang="en-US" sz="1500" kern="1200" dirty="0" err="1"/>
            <a:t>proceso</a:t>
          </a:r>
          <a:r>
            <a:rPr lang="en-US" sz="1500" kern="1200" dirty="0"/>
            <a:t> de </a:t>
          </a:r>
          <a:r>
            <a:rPr lang="en-US" sz="1500" kern="1200" dirty="0" err="1"/>
            <a:t>inicializacion</a:t>
          </a:r>
          <a:r>
            <a:rPr lang="en-US" sz="1500" kern="1200" dirty="0"/>
            <a:t> del </a:t>
          </a:r>
          <a:r>
            <a:rPr lang="en-US" sz="1500" kern="1200" dirty="0" err="1"/>
            <a:t>subsistema</a:t>
          </a:r>
          <a:r>
            <a:rPr lang="en-US" sz="1500" kern="1200" dirty="0"/>
            <a:t> de Windows </a:t>
          </a:r>
        </a:p>
      </dsp:txBody>
      <dsp:txXfrm>
        <a:off x="2276847" y="2112868"/>
        <a:ext cx="1847105" cy="1108263"/>
      </dsp:txXfrm>
    </dsp:sp>
    <dsp:sp modelId="{888FEF06-89B2-4C67-87C3-8EB36644B2F7}">
      <dsp:nvSpPr>
        <dsp:cNvPr id="0" name=""/>
        <dsp:cNvSpPr/>
      </dsp:nvSpPr>
      <dsp:spPr>
        <a:xfrm>
          <a:off x="928459" y="3219331"/>
          <a:ext cx="4543880" cy="394234"/>
        </a:xfrm>
        <a:custGeom>
          <a:avLst/>
          <a:gdLst/>
          <a:ahLst/>
          <a:cxnLst/>
          <a:rect l="0" t="0" r="0" b="0"/>
          <a:pathLst>
            <a:path>
              <a:moveTo>
                <a:pt x="4543880" y="0"/>
              </a:moveTo>
              <a:lnTo>
                <a:pt x="4543880" y="214217"/>
              </a:lnTo>
              <a:lnTo>
                <a:pt x="0" y="214217"/>
              </a:lnTo>
              <a:lnTo>
                <a:pt x="0" y="394234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500" kern="1200"/>
        </a:p>
      </dsp:txBody>
      <dsp:txXfrm>
        <a:off x="3086307" y="3414324"/>
        <a:ext cx="228184" cy="4248"/>
      </dsp:txXfrm>
    </dsp:sp>
    <dsp:sp modelId="{D21CA3DA-EC3A-4918-A002-3C204056CBCA}">
      <dsp:nvSpPr>
        <dsp:cNvPr id="0" name=""/>
        <dsp:cNvSpPr/>
      </dsp:nvSpPr>
      <dsp:spPr>
        <a:xfrm>
          <a:off x="4548787" y="2112868"/>
          <a:ext cx="1847105" cy="1108263"/>
        </a:xfrm>
        <a:prstGeom prst="rect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510" tIns="95006" rIns="90510" bIns="9500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 </a:t>
          </a:r>
          <a:r>
            <a:rPr lang="en-US" sz="1500" kern="1200" dirty="0" err="1"/>
            <a:t>configura</a:t>
          </a:r>
          <a:r>
            <a:rPr lang="en-US" sz="1500" kern="1200" dirty="0"/>
            <a:t> </a:t>
          </a:r>
          <a:r>
            <a:rPr lang="en-US" sz="1500" kern="1200" dirty="0" err="1"/>
            <a:t>el</a:t>
          </a:r>
          <a:r>
            <a:rPr lang="en-US" sz="1500" kern="1200" dirty="0"/>
            <a:t> nuevo </a:t>
          </a:r>
          <a:r>
            <a:rPr lang="en-US" sz="1500" kern="1200" dirty="0" err="1"/>
            <a:t>proceso</a:t>
          </a:r>
          <a:r>
            <a:rPr lang="en-US" sz="1500" kern="1200" dirty="0"/>
            <a:t> y thread</a:t>
          </a:r>
          <a:endParaRPr lang="es-DO" sz="1500" kern="1200" noProof="0" dirty="0"/>
        </a:p>
      </dsp:txBody>
      <dsp:txXfrm>
        <a:off x="4548787" y="2112868"/>
        <a:ext cx="1847105" cy="1108263"/>
      </dsp:txXfrm>
    </dsp:sp>
    <dsp:sp modelId="{A9F001E6-ECFF-4733-B999-1571FC95635C}">
      <dsp:nvSpPr>
        <dsp:cNvPr id="0" name=""/>
        <dsp:cNvSpPr/>
      </dsp:nvSpPr>
      <dsp:spPr>
        <a:xfrm>
          <a:off x="1850212" y="4154377"/>
          <a:ext cx="394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423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500" kern="1200"/>
        </a:p>
      </dsp:txBody>
      <dsp:txXfrm>
        <a:off x="2036709" y="4197973"/>
        <a:ext cx="21241" cy="4248"/>
      </dsp:txXfrm>
    </dsp:sp>
    <dsp:sp modelId="{7EB47584-643B-454F-9F65-69EBCEEA710F}">
      <dsp:nvSpPr>
        <dsp:cNvPr id="0" name=""/>
        <dsp:cNvSpPr/>
      </dsp:nvSpPr>
      <dsp:spPr>
        <a:xfrm>
          <a:off x="4906" y="3645966"/>
          <a:ext cx="1847105" cy="1108263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510" tIns="95006" rIns="90510" bIns="9500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 err="1"/>
            <a:t>Inicia</a:t>
          </a:r>
          <a:r>
            <a:rPr lang="en-US" sz="1500" kern="1200" noProof="0" dirty="0"/>
            <a:t> la </a:t>
          </a:r>
          <a:r>
            <a:rPr lang="en-US" sz="1500" kern="1200" noProof="0" dirty="0" err="1"/>
            <a:t>ejecucion</a:t>
          </a:r>
          <a:r>
            <a:rPr lang="en-US" sz="1500" kern="1200" noProof="0" dirty="0"/>
            <a:t> del thread </a:t>
          </a:r>
          <a:r>
            <a:rPr lang="en-US" sz="1500" kern="1200" noProof="0" dirty="0" err="1"/>
            <a:t>inicial</a:t>
          </a:r>
          <a:endParaRPr lang="es-DO" sz="1500" kern="1200" noProof="0" dirty="0"/>
        </a:p>
      </dsp:txBody>
      <dsp:txXfrm>
        <a:off x="4906" y="3645966"/>
        <a:ext cx="1847105" cy="1108263"/>
      </dsp:txXfrm>
    </dsp:sp>
    <dsp:sp modelId="{65BC6F73-B3A6-41A7-B5D1-9112535C1318}">
      <dsp:nvSpPr>
        <dsp:cNvPr id="0" name=""/>
        <dsp:cNvSpPr/>
      </dsp:nvSpPr>
      <dsp:spPr>
        <a:xfrm>
          <a:off x="4122152" y="4154377"/>
          <a:ext cx="394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423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500" kern="1200"/>
        </a:p>
      </dsp:txBody>
      <dsp:txXfrm>
        <a:off x="4308649" y="4197973"/>
        <a:ext cx="21241" cy="4248"/>
      </dsp:txXfrm>
    </dsp:sp>
    <dsp:sp modelId="{586B1D03-D27A-484C-A13D-50BD62310561}">
      <dsp:nvSpPr>
        <dsp:cNvPr id="0" name=""/>
        <dsp:cNvSpPr/>
      </dsp:nvSpPr>
      <dsp:spPr>
        <a:xfrm>
          <a:off x="2276847" y="3645966"/>
          <a:ext cx="1847105" cy="1108263"/>
        </a:xfrm>
        <a:prstGeom prst="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510" tIns="95006" rIns="90510" bIns="9500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 err="1"/>
            <a:t>Inicializacion</a:t>
          </a:r>
          <a:r>
            <a:rPr lang="en-US" sz="1500" kern="1200" noProof="0" dirty="0"/>
            <a:t> final del </a:t>
          </a:r>
          <a:r>
            <a:rPr lang="en-US" sz="1500" kern="1200" noProof="0" dirty="0" err="1"/>
            <a:t>proceso</a:t>
          </a:r>
          <a:endParaRPr lang="es-DO" sz="1500" kern="1200" noProof="0" dirty="0"/>
        </a:p>
      </dsp:txBody>
      <dsp:txXfrm>
        <a:off x="2276847" y="3645966"/>
        <a:ext cx="1847105" cy="1108263"/>
      </dsp:txXfrm>
    </dsp:sp>
    <dsp:sp modelId="{91A668FB-F51C-425D-A17C-C44340C627F2}">
      <dsp:nvSpPr>
        <dsp:cNvPr id="0" name=""/>
        <dsp:cNvSpPr/>
      </dsp:nvSpPr>
      <dsp:spPr>
        <a:xfrm>
          <a:off x="4548787" y="3645966"/>
          <a:ext cx="1847105" cy="1108263"/>
        </a:xfrm>
        <a:prstGeom prst="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510" tIns="95006" rIns="90510" bIns="9500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 err="1"/>
            <a:t>Inicio</a:t>
          </a:r>
          <a:r>
            <a:rPr lang="en-US" sz="1500" kern="1200" noProof="0" dirty="0"/>
            <a:t> de la </a:t>
          </a:r>
          <a:r>
            <a:rPr lang="en-US" sz="1500" kern="1200" noProof="0" dirty="0" err="1"/>
            <a:t>ejecucion</a:t>
          </a:r>
          <a:r>
            <a:rPr lang="en-US" sz="1500" kern="1200" noProof="0" dirty="0"/>
            <a:t> del </a:t>
          </a:r>
          <a:r>
            <a:rPr lang="en-US" sz="1500" kern="1200" noProof="0" dirty="0" err="1"/>
            <a:t>proceso</a:t>
          </a:r>
          <a:r>
            <a:rPr lang="en-US" sz="1500" kern="1200" noProof="0" dirty="0"/>
            <a:t> </a:t>
          </a:r>
          <a:r>
            <a:rPr lang="en-US" sz="1500" kern="1200" noProof="0" dirty="0" err="1"/>
            <a:t>desde</a:t>
          </a:r>
          <a:r>
            <a:rPr lang="en-US" sz="1500" kern="1200" noProof="0" dirty="0"/>
            <a:t> </a:t>
          </a:r>
          <a:r>
            <a:rPr lang="en-US" sz="1500" kern="1200" noProof="0" dirty="0" err="1"/>
            <a:t>el</a:t>
          </a:r>
          <a:r>
            <a:rPr lang="en-US" sz="1500" kern="1200" noProof="0" dirty="0"/>
            <a:t> Entry Point</a:t>
          </a:r>
          <a:endParaRPr lang="es-DO" sz="1500" kern="1200" noProof="0" dirty="0"/>
        </a:p>
      </dsp:txBody>
      <dsp:txXfrm>
        <a:off x="4548787" y="3645966"/>
        <a:ext cx="1847105" cy="110826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CDF4A4-3E1C-4D3F-9649-2628003D871B}">
      <dsp:nvSpPr>
        <dsp:cNvPr id="0" name=""/>
        <dsp:cNvSpPr/>
      </dsp:nvSpPr>
      <dsp:spPr>
        <a:xfrm>
          <a:off x="0" y="961440"/>
          <a:ext cx="91440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E0F92A-6B76-41D4-86F2-63096091D3FB}">
      <dsp:nvSpPr>
        <dsp:cNvPr id="0" name=""/>
        <dsp:cNvSpPr/>
      </dsp:nvSpPr>
      <dsp:spPr>
        <a:xfrm>
          <a:off x="457200" y="725280"/>
          <a:ext cx="6400800" cy="472320"/>
        </a:xfrm>
        <a:prstGeom prst="round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935" tIns="0" rIns="24193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 </a:t>
          </a:r>
          <a:r>
            <a:rPr lang="en-US" sz="1600" kern="1200" dirty="0" err="1"/>
            <a:t>inyecta</a:t>
          </a:r>
          <a:r>
            <a:rPr lang="en-US" sz="1600" kern="1200" dirty="0"/>
            <a:t> </a:t>
          </a:r>
          <a:r>
            <a:rPr lang="en-US" sz="1600" kern="1200" dirty="0" err="1"/>
            <a:t>codigo</a:t>
          </a:r>
          <a:r>
            <a:rPr lang="en-US" sz="1600" kern="1200" dirty="0"/>
            <a:t> </a:t>
          </a:r>
          <a:r>
            <a:rPr lang="en-US" sz="1600" kern="1200" dirty="0" err="1"/>
            <a:t>en</a:t>
          </a:r>
          <a:r>
            <a:rPr lang="en-US" sz="1600" kern="1200" dirty="0"/>
            <a:t> un </a:t>
          </a:r>
          <a:r>
            <a:rPr lang="en-US" sz="1600" kern="1200" dirty="0" err="1"/>
            <a:t>proceso</a:t>
          </a:r>
          <a:r>
            <a:rPr lang="en-US" sz="1600" kern="1200" dirty="0"/>
            <a:t> </a:t>
          </a:r>
          <a:r>
            <a:rPr lang="en-US" sz="1600" kern="1200" dirty="0" err="1"/>
            <a:t>suspendido</a:t>
          </a:r>
          <a:r>
            <a:rPr lang="en-US" sz="1600" kern="1200" dirty="0"/>
            <a:t>.</a:t>
          </a:r>
          <a:endParaRPr lang="es-DO" sz="1600" kern="1200" dirty="0"/>
        </a:p>
      </dsp:txBody>
      <dsp:txXfrm>
        <a:off x="480257" y="748337"/>
        <a:ext cx="6354686" cy="426206"/>
      </dsp:txXfrm>
    </dsp:sp>
    <dsp:sp modelId="{86F351BD-42B2-495A-AF5C-D9EFC5C7C25A}">
      <dsp:nvSpPr>
        <dsp:cNvPr id="0" name=""/>
        <dsp:cNvSpPr/>
      </dsp:nvSpPr>
      <dsp:spPr>
        <a:xfrm>
          <a:off x="0" y="1687200"/>
          <a:ext cx="91440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80F98F-85CD-424F-A1E4-C8FE8E26FC06}">
      <dsp:nvSpPr>
        <dsp:cNvPr id="0" name=""/>
        <dsp:cNvSpPr/>
      </dsp:nvSpPr>
      <dsp:spPr>
        <a:xfrm>
          <a:off x="457200" y="1451040"/>
          <a:ext cx="6400800" cy="472320"/>
        </a:xfrm>
        <a:prstGeom prst="round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935" tIns="0" rIns="24193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La </a:t>
          </a:r>
          <a:r>
            <a:rPr lang="en-US" sz="1600" kern="1200" dirty="0" err="1"/>
            <a:t>ejecucion</a:t>
          </a:r>
          <a:r>
            <a:rPr lang="en-US" sz="1600" kern="1200" dirty="0"/>
            <a:t> se </a:t>
          </a:r>
          <a:r>
            <a:rPr lang="en-US" sz="1600" kern="1200" dirty="0" err="1"/>
            <a:t>enmascara</a:t>
          </a:r>
          <a:r>
            <a:rPr lang="en-US" sz="1600" kern="1200" dirty="0"/>
            <a:t> </a:t>
          </a:r>
          <a:r>
            <a:rPr lang="en-US" sz="1600" kern="1200" dirty="0" err="1"/>
            <a:t>en</a:t>
          </a:r>
          <a:r>
            <a:rPr lang="en-US" sz="1600" kern="1200" dirty="0"/>
            <a:t> </a:t>
          </a:r>
          <a:r>
            <a:rPr lang="en-US" sz="1600" kern="1200" dirty="0" err="1"/>
            <a:t>procesos</a:t>
          </a:r>
          <a:r>
            <a:rPr lang="en-US" sz="1600" kern="1200" dirty="0"/>
            <a:t> </a:t>
          </a:r>
          <a:r>
            <a:rPr lang="en-US" sz="1600" kern="1200" dirty="0" err="1"/>
            <a:t>legitimos</a:t>
          </a:r>
          <a:r>
            <a:rPr lang="en-US" sz="1600" kern="1200" dirty="0"/>
            <a:t>.</a:t>
          </a:r>
          <a:endParaRPr lang="es-DO" sz="1600" kern="1200" dirty="0"/>
        </a:p>
      </dsp:txBody>
      <dsp:txXfrm>
        <a:off x="480257" y="1474097"/>
        <a:ext cx="6354686" cy="426206"/>
      </dsp:txXfrm>
    </dsp:sp>
    <dsp:sp modelId="{4860EE71-3012-4EF7-889B-D56BC6726C26}">
      <dsp:nvSpPr>
        <dsp:cNvPr id="0" name=""/>
        <dsp:cNvSpPr/>
      </dsp:nvSpPr>
      <dsp:spPr>
        <a:xfrm>
          <a:off x="0" y="2412960"/>
          <a:ext cx="91440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03CA29-1D43-4743-ACF6-82DAFFE8740A}">
      <dsp:nvSpPr>
        <dsp:cNvPr id="0" name=""/>
        <dsp:cNvSpPr/>
      </dsp:nvSpPr>
      <dsp:spPr>
        <a:xfrm>
          <a:off x="457200" y="2176800"/>
          <a:ext cx="6400800" cy="472320"/>
        </a:xfrm>
        <a:prstGeom prst="round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935" tIns="0" rIns="24193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1600" kern="1200" noProof="0" dirty="0"/>
            <a:t>En versiones avanzadas, se limpia toda la memoria del proceso.</a:t>
          </a:r>
        </a:p>
      </dsp:txBody>
      <dsp:txXfrm>
        <a:off x="480257" y="2199857"/>
        <a:ext cx="6354686" cy="426206"/>
      </dsp:txXfrm>
    </dsp:sp>
    <dsp:sp modelId="{00C95142-A5A1-48C6-8006-C1CD7A14FC1B}">
      <dsp:nvSpPr>
        <dsp:cNvPr id="0" name=""/>
        <dsp:cNvSpPr/>
      </dsp:nvSpPr>
      <dsp:spPr>
        <a:xfrm>
          <a:off x="0" y="3138720"/>
          <a:ext cx="91440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FEB5EF-F83F-4808-8039-D2AC211DA968}">
      <dsp:nvSpPr>
        <dsp:cNvPr id="0" name=""/>
        <dsp:cNvSpPr/>
      </dsp:nvSpPr>
      <dsp:spPr>
        <a:xfrm>
          <a:off x="457200" y="2902560"/>
          <a:ext cx="6400800" cy="472320"/>
        </a:xfrm>
        <a:prstGeom prst="round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935" tIns="0" rIns="24193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En la version simple se </a:t>
          </a:r>
          <a:r>
            <a:rPr lang="en-US" sz="1600" kern="1200" noProof="0" dirty="0" err="1"/>
            <a:t>reescribe</a:t>
          </a:r>
          <a:r>
            <a:rPr lang="en-US" sz="1600" kern="1200" noProof="0" dirty="0"/>
            <a:t> </a:t>
          </a:r>
          <a:r>
            <a:rPr lang="en-US" sz="1600" kern="1200" noProof="0" dirty="0" err="1"/>
            <a:t>el</a:t>
          </a:r>
          <a:r>
            <a:rPr lang="en-US" sz="1600" kern="1200" noProof="0" dirty="0"/>
            <a:t> </a:t>
          </a:r>
          <a:r>
            <a:rPr lang="en-US" sz="1600" kern="1200" noProof="0" dirty="0" err="1"/>
            <a:t>codigo</a:t>
          </a:r>
          <a:r>
            <a:rPr lang="en-US" sz="1600" kern="1200" noProof="0" dirty="0"/>
            <a:t> de la </a:t>
          </a:r>
          <a:r>
            <a:rPr lang="en-US" sz="1600" kern="1200" noProof="0" dirty="0" err="1"/>
            <a:t>seccion</a:t>
          </a:r>
          <a:r>
            <a:rPr lang="en-US" sz="1600" kern="1200" noProof="0" dirty="0"/>
            <a:t> </a:t>
          </a:r>
          <a:r>
            <a:rPr lang="en-US" sz="1600" kern="1200" noProof="0" dirty="0" err="1"/>
            <a:t>ejecutable</a:t>
          </a:r>
          <a:r>
            <a:rPr lang="en-US" sz="1600" kern="1200" noProof="0" dirty="0"/>
            <a:t>.</a:t>
          </a:r>
          <a:endParaRPr lang="es-DO" sz="1600" kern="1200" noProof="0" dirty="0"/>
        </a:p>
      </dsp:txBody>
      <dsp:txXfrm>
        <a:off x="480257" y="2925617"/>
        <a:ext cx="6354686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3AE502-96EC-4A9A-B18A-EF1C536E7C10}">
      <dsp:nvSpPr>
        <dsp:cNvPr id="0" name=""/>
        <dsp:cNvSpPr/>
      </dsp:nvSpPr>
      <dsp:spPr>
        <a:xfrm>
          <a:off x="1939192" y="473386"/>
          <a:ext cx="3661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199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12372" y="517122"/>
        <a:ext cx="19839" cy="3967"/>
      </dsp:txXfrm>
    </dsp:sp>
    <dsp:sp modelId="{FF22772A-26C0-4F5D-A7C1-5E93C6D2DD07}">
      <dsp:nvSpPr>
        <dsp:cNvPr id="0" name=""/>
        <dsp:cNvSpPr/>
      </dsp:nvSpPr>
      <dsp:spPr>
        <a:xfrm>
          <a:off x="215776" y="1541"/>
          <a:ext cx="1725215" cy="1035129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537" tIns="88736" rIns="84537" bIns="887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1600" kern="1200"/>
            <a:t>Crear un proceso en estado suspendido</a:t>
          </a:r>
          <a:endParaRPr lang="es-DO" sz="1600" kern="1200" dirty="0"/>
        </a:p>
      </dsp:txBody>
      <dsp:txXfrm>
        <a:off x="215776" y="1541"/>
        <a:ext cx="1725215" cy="1035129"/>
      </dsp:txXfrm>
    </dsp:sp>
    <dsp:sp modelId="{496922A2-D732-4732-B1CA-61D34F97A734}">
      <dsp:nvSpPr>
        <dsp:cNvPr id="0" name=""/>
        <dsp:cNvSpPr/>
      </dsp:nvSpPr>
      <dsp:spPr>
        <a:xfrm>
          <a:off x="4061207" y="473386"/>
          <a:ext cx="3661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199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34387" y="517122"/>
        <a:ext cx="19839" cy="3967"/>
      </dsp:txXfrm>
    </dsp:sp>
    <dsp:sp modelId="{F2673C2A-EA68-44FA-89BC-D6BF4D971D7E}">
      <dsp:nvSpPr>
        <dsp:cNvPr id="0" name=""/>
        <dsp:cNvSpPr/>
      </dsp:nvSpPr>
      <dsp:spPr>
        <a:xfrm>
          <a:off x="2337792" y="1541"/>
          <a:ext cx="1725215" cy="1035129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537" tIns="88736" rIns="84537" bIns="8873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1200" kern="1200" noProof="0" dirty="0"/>
            <a:t>Localizar el </a:t>
          </a:r>
          <a:r>
            <a:rPr lang="es-DO" sz="1200" kern="1200" noProof="0" dirty="0" err="1"/>
            <a:t>ImageBaseAddress</a:t>
          </a:r>
          <a:r>
            <a:rPr lang="es-DO" sz="1200" kern="1200" noProof="0" dirty="0"/>
            <a:t> en el PEB del proceso suspendido</a:t>
          </a:r>
        </a:p>
      </dsp:txBody>
      <dsp:txXfrm>
        <a:off x="2337792" y="1541"/>
        <a:ext cx="1725215" cy="1035129"/>
      </dsp:txXfrm>
    </dsp:sp>
    <dsp:sp modelId="{894F6129-089F-4520-B2E6-E2707908A7FB}">
      <dsp:nvSpPr>
        <dsp:cNvPr id="0" name=""/>
        <dsp:cNvSpPr/>
      </dsp:nvSpPr>
      <dsp:spPr>
        <a:xfrm>
          <a:off x="1078384" y="1034871"/>
          <a:ext cx="4244030" cy="366199"/>
        </a:xfrm>
        <a:custGeom>
          <a:avLst/>
          <a:gdLst/>
          <a:ahLst/>
          <a:cxnLst/>
          <a:rect l="0" t="0" r="0" b="0"/>
          <a:pathLst>
            <a:path>
              <a:moveTo>
                <a:pt x="4244030" y="0"/>
              </a:moveTo>
              <a:lnTo>
                <a:pt x="4244030" y="200199"/>
              </a:lnTo>
              <a:lnTo>
                <a:pt x="0" y="200199"/>
              </a:lnTo>
              <a:lnTo>
                <a:pt x="0" y="366199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500" kern="1200"/>
        </a:p>
      </dsp:txBody>
      <dsp:txXfrm>
        <a:off x="3093836" y="1215987"/>
        <a:ext cx="213126" cy="3967"/>
      </dsp:txXfrm>
    </dsp:sp>
    <dsp:sp modelId="{383A4351-18AB-4C3A-9C3D-425F8103C69E}">
      <dsp:nvSpPr>
        <dsp:cNvPr id="0" name=""/>
        <dsp:cNvSpPr/>
      </dsp:nvSpPr>
      <dsp:spPr>
        <a:xfrm>
          <a:off x="4459807" y="1541"/>
          <a:ext cx="1725215" cy="1035129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537" tIns="88736" rIns="84537" bIns="8873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Leemos</a:t>
          </a:r>
          <a:r>
            <a:rPr lang="en-US" sz="1200" kern="1200" dirty="0"/>
            <a:t> </a:t>
          </a:r>
          <a:r>
            <a:rPr lang="en-US" sz="1200" kern="1200" dirty="0" err="1"/>
            <a:t>el</a:t>
          </a:r>
          <a:r>
            <a:rPr lang="en-US" sz="1200" kern="1200" dirty="0"/>
            <a:t> </a:t>
          </a:r>
          <a:r>
            <a:rPr lang="en-US" sz="1200" kern="1200" dirty="0" err="1"/>
            <a:t>archivo</a:t>
          </a:r>
          <a:r>
            <a:rPr lang="en-US" sz="1200" kern="1200" dirty="0"/>
            <a:t> con </a:t>
          </a:r>
          <a:r>
            <a:rPr lang="en-US" sz="1200" kern="1200" dirty="0" err="1"/>
            <a:t>el</a:t>
          </a:r>
          <a:r>
            <a:rPr lang="en-US" sz="1200" kern="1200" dirty="0"/>
            <a:t> </a:t>
          </a:r>
          <a:r>
            <a:rPr lang="en-US" sz="1200" kern="1200" dirty="0" err="1"/>
            <a:t>codigo</a:t>
          </a:r>
          <a:r>
            <a:rPr lang="en-US" sz="1200" kern="1200" dirty="0"/>
            <a:t> </a:t>
          </a:r>
          <a:r>
            <a:rPr lang="en-US" sz="1200" kern="1200" dirty="0" err="1"/>
            <a:t>arbitrario</a:t>
          </a:r>
          <a:r>
            <a:rPr lang="en-US" sz="1200" kern="1200" dirty="0"/>
            <a:t> a  </a:t>
          </a:r>
          <a:r>
            <a:rPr lang="en-US" sz="1200" kern="1200" dirty="0" err="1"/>
            <a:t>ejecutar</a:t>
          </a:r>
          <a:endParaRPr lang="en-US" sz="1200" kern="1200" dirty="0"/>
        </a:p>
      </dsp:txBody>
      <dsp:txXfrm>
        <a:off x="4459807" y="1541"/>
        <a:ext cx="1725215" cy="1035129"/>
      </dsp:txXfrm>
    </dsp:sp>
    <dsp:sp modelId="{5D142B46-34A5-46AD-8733-85745BED0098}">
      <dsp:nvSpPr>
        <dsp:cNvPr id="0" name=""/>
        <dsp:cNvSpPr/>
      </dsp:nvSpPr>
      <dsp:spPr>
        <a:xfrm>
          <a:off x="1939192" y="1905315"/>
          <a:ext cx="3661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199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500" kern="1200"/>
        </a:p>
      </dsp:txBody>
      <dsp:txXfrm>
        <a:off x="2112372" y="1949051"/>
        <a:ext cx="19839" cy="3967"/>
      </dsp:txXfrm>
    </dsp:sp>
    <dsp:sp modelId="{3EFE60A3-70F5-4C69-AB56-B81890D86845}">
      <dsp:nvSpPr>
        <dsp:cNvPr id="0" name=""/>
        <dsp:cNvSpPr/>
      </dsp:nvSpPr>
      <dsp:spPr>
        <a:xfrm>
          <a:off x="215776" y="1433470"/>
          <a:ext cx="1725215" cy="1035129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537" tIns="88736" rIns="84537" bIns="8873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Calculamos</a:t>
          </a:r>
          <a:r>
            <a:rPr lang="en-US" sz="1200" kern="1200" dirty="0"/>
            <a:t> </a:t>
          </a:r>
          <a:r>
            <a:rPr lang="en-US" sz="1200" kern="1200" dirty="0" err="1"/>
            <a:t>el</a:t>
          </a:r>
          <a:r>
            <a:rPr lang="en-US" sz="1200" kern="1200" dirty="0"/>
            <a:t> </a:t>
          </a:r>
          <a:r>
            <a:rPr lang="en-US" sz="1200" kern="1200" dirty="0" err="1"/>
            <a:t>tamaño</a:t>
          </a:r>
          <a:r>
            <a:rPr lang="en-US" sz="1200" kern="1200" dirty="0"/>
            <a:t> del </a:t>
          </a:r>
          <a:r>
            <a:rPr lang="en-US" sz="1200" kern="1200" dirty="0" err="1"/>
            <a:t>archivo</a:t>
          </a:r>
          <a:r>
            <a:rPr lang="en-US" sz="1200" kern="1200" dirty="0"/>
            <a:t> a </a:t>
          </a:r>
          <a:r>
            <a:rPr lang="en-US" sz="1200" kern="1200" dirty="0" err="1"/>
            <a:t>ejecutar</a:t>
          </a:r>
          <a:endParaRPr lang="es-DO" sz="1200" kern="1200" noProof="0" dirty="0"/>
        </a:p>
      </dsp:txBody>
      <dsp:txXfrm>
        <a:off x="215776" y="1433470"/>
        <a:ext cx="1725215" cy="1035129"/>
      </dsp:txXfrm>
    </dsp:sp>
    <dsp:sp modelId="{661A7FAE-7806-4316-81DA-B0D52257F765}">
      <dsp:nvSpPr>
        <dsp:cNvPr id="0" name=""/>
        <dsp:cNvSpPr/>
      </dsp:nvSpPr>
      <dsp:spPr>
        <a:xfrm>
          <a:off x="4061207" y="1905315"/>
          <a:ext cx="3661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199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500" kern="1200"/>
        </a:p>
      </dsp:txBody>
      <dsp:txXfrm>
        <a:off x="4234387" y="1949051"/>
        <a:ext cx="19839" cy="3967"/>
      </dsp:txXfrm>
    </dsp:sp>
    <dsp:sp modelId="{4A2017D8-F901-418A-85EF-6F5374B08FA7}">
      <dsp:nvSpPr>
        <dsp:cNvPr id="0" name=""/>
        <dsp:cNvSpPr/>
      </dsp:nvSpPr>
      <dsp:spPr>
        <a:xfrm>
          <a:off x="2337792" y="1433470"/>
          <a:ext cx="1725215" cy="1035129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537" tIns="88736" rIns="84537" bIns="8873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Limpiamos</a:t>
          </a:r>
          <a:r>
            <a:rPr lang="en-US" sz="1200" kern="1200" dirty="0"/>
            <a:t> la </a:t>
          </a:r>
          <a:r>
            <a:rPr lang="en-US" sz="1200" kern="1200" dirty="0" err="1"/>
            <a:t>memoria</a:t>
          </a:r>
          <a:r>
            <a:rPr lang="en-US" sz="1200" kern="1200" dirty="0"/>
            <a:t> del </a:t>
          </a:r>
          <a:r>
            <a:rPr lang="en-US" sz="1200" kern="1200" dirty="0" err="1"/>
            <a:t>proceso</a:t>
          </a:r>
          <a:r>
            <a:rPr lang="en-US" sz="1200" kern="1200" dirty="0"/>
            <a:t> </a:t>
          </a:r>
          <a:r>
            <a:rPr lang="en-US" sz="1200" kern="1200" dirty="0" err="1"/>
            <a:t>suspendido</a:t>
          </a:r>
          <a:endParaRPr lang="en-US" sz="1200" kern="1200" dirty="0"/>
        </a:p>
      </dsp:txBody>
      <dsp:txXfrm>
        <a:off x="2337792" y="1433470"/>
        <a:ext cx="1725215" cy="1035129"/>
      </dsp:txXfrm>
    </dsp:sp>
    <dsp:sp modelId="{888FEF06-89B2-4C67-87C3-8EB36644B2F7}">
      <dsp:nvSpPr>
        <dsp:cNvPr id="0" name=""/>
        <dsp:cNvSpPr/>
      </dsp:nvSpPr>
      <dsp:spPr>
        <a:xfrm>
          <a:off x="1078384" y="2466800"/>
          <a:ext cx="4244030" cy="366199"/>
        </a:xfrm>
        <a:custGeom>
          <a:avLst/>
          <a:gdLst/>
          <a:ahLst/>
          <a:cxnLst/>
          <a:rect l="0" t="0" r="0" b="0"/>
          <a:pathLst>
            <a:path>
              <a:moveTo>
                <a:pt x="4244030" y="0"/>
              </a:moveTo>
              <a:lnTo>
                <a:pt x="4244030" y="200199"/>
              </a:lnTo>
              <a:lnTo>
                <a:pt x="0" y="200199"/>
              </a:lnTo>
              <a:lnTo>
                <a:pt x="0" y="366199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500" kern="1200"/>
        </a:p>
      </dsp:txBody>
      <dsp:txXfrm>
        <a:off x="3093836" y="2647916"/>
        <a:ext cx="213126" cy="3967"/>
      </dsp:txXfrm>
    </dsp:sp>
    <dsp:sp modelId="{D21CA3DA-EC3A-4918-A002-3C204056CBCA}">
      <dsp:nvSpPr>
        <dsp:cNvPr id="0" name=""/>
        <dsp:cNvSpPr/>
      </dsp:nvSpPr>
      <dsp:spPr>
        <a:xfrm>
          <a:off x="4459807" y="1433470"/>
          <a:ext cx="1725215" cy="1035129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537" tIns="88736" rIns="84537" bIns="8873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Reservamos</a:t>
          </a:r>
          <a:r>
            <a:rPr lang="en-US" sz="1200" kern="1200" dirty="0"/>
            <a:t> </a:t>
          </a:r>
          <a:r>
            <a:rPr lang="en-US" sz="1200" kern="1200" dirty="0" err="1"/>
            <a:t>memoria</a:t>
          </a:r>
          <a:r>
            <a:rPr lang="en-US" sz="1200" kern="1200" dirty="0"/>
            <a:t> </a:t>
          </a:r>
          <a:r>
            <a:rPr lang="en-US" sz="1200" kern="1200" dirty="0" err="1"/>
            <a:t>en</a:t>
          </a:r>
          <a:r>
            <a:rPr lang="en-US" sz="1200" kern="1200" dirty="0"/>
            <a:t> </a:t>
          </a:r>
          <a:r>
            <a:rPr lang="en-US" sz="1200" kern="1200" dirty="0" err="1"/>
            <a:t>el</a:t>
          </a:r>
          <a:r>
            <a:rPr lang="en-US" sz="1200" kern="1200" dirty="0"/>
            <a:t> </a:t>
          </a:r>
          <a:r>
            <a:rPr lang="en-US" sz="1200" kern="1200" dirty="0" err="1"/>
            <a:t>proceso</a:t>
          </a:r>
          <a:r>
            <a:rPr lang="en-US" sz="1200" kern="1200" dirty="0"/>
            <a:t> </a:t>
          </a:r>
          <a:r>
            <a:rPr lang="en-US" sz="1200" kern="1200" dirty="0" err="1"/>
            <a:t>suspendido</a:t>
          </a:r>
          <a:r>
            <a:rPr lang="en-US" sz="1200" kern="1200" dirty="0"/>
            <a:t> para </a:t>
          </a:r>
          <a:r>
            <a:rPr lang="en-US" sz="1200" kern="1200" dirty="0" err="1"/>
            <a:t>servir</a:t>
          </a:r>
          <a:r>
            <a:rPr lang="en-US" sz="1200" kern="1200" dirty="0"/>
            <a:t> </a:t>
          </a:r>
          <a:r>
            <a:rPr lang="en-US" sz="1200" kern="1200" dirty="0" err="1"/>
            <a:t>como</a:t>
          </a:r>
          <a:r>
            <a:rPr lang="en-US" sz="1200" kern="1200" dirty="0"/>
            <a:t> </a:t>
          </a:r>
          <a:r>
            <a:rPr lang="en-US" sz="1200" kern="1200" dirty="0" err="1"/>
            <a:t>direccion</a:t>
          </a:r>
          <a:r>
            <a:rPr lang="en-US" sz="1200" kern="1200" dirty="0"/>
            <a:t> base de </a:t>
          </a:r>
          <a:r>
            <a:rPr lang="en-US" sz="1200" kern="1200" dirty="0" err="1"/>
            <a:t>memoria</a:t>
          </a:r>
          <a:endParaRPr lang="es-DO" sz="1200" kern="1200" noProof="0" dirty="0"/>
        </a:p>
      </dsp:txBody>
      <dsp:txXfrm>
        <a:off x="4459807" y="1433470"/>
        <a:ext cx="1725215" cy="1035129"/>
      </dsp:txXfrm>
    </dsp:sp>
    <dsp:sp modelId="{A9F001E6-ECFF-4733-B999-1571FC95635C}">
      <dsp:nvSpPr>
        <dsp:cNvPr id="0" name=""/>
        <dsp:cNvSpPr/>
      </dsp:nvSpPr>
      <dsp:spPr>
        <a:xfrm>
          <a:off x="1939192" y="3337244"/>
          <a:ext cx="3661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199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500" kern="1200"/>
        </a:p>
      </dsp:txBody>
      <dsp:txXfrm>
        <a:off x="2112372" y="3380980"/>
        <a:ext cx="19839" cy="3967"/>
      </dsp:txXfrm>
    </dsp:sp>
    <dsp:sp modelId="{7EB47584-643B-454F-9F65-69EBCEEA710F}">
      <dsp:nvSpPr>
        <dsp:cNvPr id="0" name=""/>
        <dsp:cNvSpPr/>
      </dsp:nvSpPr>
      <dsp:spPr>
        <a:xfrm>
          <a:off x="215776" y="2865399"/>
          <a:ext cx="1725215" cy="1035129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537" tIns="88736" rIns="84537" bIns="8873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 err="1"/>
            <a:t>Copiamos</a:t>
          </a:r>
          <a:r>
            <a:rPr lang="en-US" sz="1200" kern="1200" noProof="0" dirty="0"/>
            <a:t> </a:t>
          </a:r>
          <a:r>
            <a:rPr lang="en-US" sz="1200" kern="1200" noProof="0" dirty="0" err="1"/>
            <a:t>los</a:t>
          </a:r>
          <a:r>
            <a:rPr lang="en-US" sz="1200" kern="1200" noProof="0" dirty="0"/>
            <a:t> headers del </a:t>
          </a:r>
          <a:r>
            <a:rPr lang="en-US" sz="1200" kern="1200" noProof="0" dirty="0" err="1"/>
            <a:t>archivo</a:t>
          </a:r>
          <a:r>
            <a:rPr lang="en-US" sz="1200" kern="1200" noProof="0" dirty="0"/>
            <a:t> con </a:t>
          </a:r>
          <a:r>
            <a:rPr lang="en-US" sz="1200" kern="1200" noProof="0" dirty="0" err="1"/>
            <a:t>el</a:t>
          </a:r>
          <a:r>
            <a:rPr lang="en-US" sz="1200" kern="1200" noProof="0" dirty="0"/>
            <a:t> </a:t>
          </a:r>
          <a:r>
            <a:rPr lang="en-US" sz="1200" kern="1200" noProof="0" dirty="0" err="1"/>
            <a:t>codigo</a:t>
          </a:r>
          <a:r>
            <a:rPr lang="en-US" sz="1200" kern="1200" noProof="0" dirty="0"/>
            <a:t> </a:t>
          </a:r>
          <a:r>
            <a:rPr lang="en-US" sz="1200" kern="1200" noProof="0" dirty="0" err="1"/>
            <a:t>arbitrario</a:t>
          </a:r>
          <a:r>
            <a:rPr lang="en-US" sz="1200" kern="1200" noProof="0" dirty="0"/>
            <a:t> </a:t>
          </a:r>
          <a:r>
            <a:rPr lang="en-US" sz="1200" kern="1200" noProof="0" dirty="0" err="1"/>
            <a:t>en</a:t>
          </a:r>
          <a:r>
            <a:rPr lang="en-US" sz="1200" kern="1200" noProof="0" dirty="0"/>
            <a:t> </a:t>
          </a:r>
          <a:r>
            <a:rPr lang="en-US" sz="1200" kern="1200" noProof="0" dirty="0" err="1"/>
            <a:t>el</a:t>
          </a:r>
          <a:r>
            <a:rPr lang="en-US" sz="1200" kern="1200" noProof="0" dirty="0"/>
            <a:t> </a:t>
          </a:r>
          <a:r>
            <a:rPr lang="en-US" sz="1200" kern="1200" noProof="0" dirty="0" err="1"/>
            <a:t>proceso</a:t>
          </a:r>
          <a:r>
            <a:rPr lang="en-US" sz="1200" kern="1200" noProof="0" dirty="0"/>
            <a:t> </a:t>
          </a:r>
          <a:r>
            <a:rPr lang="en-US" sz="1200" kern="1200" noProof="0" dirty="0" err="1"/>
            <a:t>suspendido</a:t>
          </a:r>
          <a:endParaRPr lang="es-DO" sz="1200" kern="1200" noProof="0" dirty="0"/>
        </a:p>
      </dsp:txBody>
      <dsp:txXfrm>
        <a:off x="215776" y="2865399"/>
        <a:ext cx="1725215" cy="1035129"/>
      </dsp:txXfrm>
    </dsp:sp>
    <dsp:sp modelId="{65BC6F73-B3A6-41A7-B5D1-9112535C1318}">
      <dsp:nvSpPr>
        <dsp:cNvPr id="0" name=""/>
        <dsp:cNvSpPr/>
      </dsp:nvSpPr>
      <dsp:spPr>
        <a:xfrm>
          <a:off x="4061207" y="3337244"/>
          <a:ext cx="3661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199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500" kern="1200"/>
        </a:p>
      </dsp:txBody>
      <dsp:txXfrm>
        <a:off x="4234387" y="3380980"/>
        <a:ext cx="19839" cy="3967"/>
      </dsp:txXfrm>
    </dsp:sp>
    <dsp:sp modelId="{586B1D03-D27A-484C-A13D-50BD62310561}">
      <dsp:nvSpPr>
        <dsp:cNvPr id="0" name=""/>
        <dsp:cNvSpPr/>
      </dsp:nvSpPr>
      <dsp:spPr>
        <a:xfrm>
          <a:off x="2337792" y="2865399"/>
          <a:ext cx="1725215" cy="1035129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537" tIns="88736" rIns="84537" bIns="8873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 err="1"/>
            <a:t>Copiamos</a:t>
          </a:r>
          <a:r>
            <a:rPr lang="en-US" sz="1200" kern="1200" noProof="0" dirty="0"/>
            <a:t> las </a:t>
          </a:r>
          <a:r>
            <a:rPr lang="en-US" sz="1200" kern="1200" noProof="0" dirty="0" err="1"/>
            <a:t>secciones</a:t>
          </a:r>
          <a:r>
            <a:rPr lang="en-US" sz="1200" kern="1200" noProof="0" dirty="0"/>
            <a:t> del </a:t>
          </a:r>
          <a:r>
            <a:rPr lang="en-US" sz="1200" kern="1200" noProof="0" dirty="0" err="1"/>
            <a:t>archivo</a:t>
          </a:r>
          <a:r>
            <a:rPr lang="en-US" sz="1200" kern="1200" noProof="0" dirty="0"/>
            <a:t> con </a:t>
          </a:r>
          <a:r>
            <a:rPr lang="en-US" sz="1200" kern="1200" noProof="0" dirty="0" err="1"/>
            <a:t>el</a:t>
          </a:r>
          <a:r>
            <a:rPr lang="en-US" sz="1200" kern="1200" noProof="0" dirty="0"/>
            <a:t> </a:t>
          </a:r>
          <a:r>
            <a:rPr lang="en-US" sz="1200" kern="1200" noProof="0" dirty="0" err="1"/>
            <a:t>codigo</a:t>
          </a:r>
          <a:r>
            <a:rPr lang="en-US" sz="1200" kern="1200" noProof="0" dirty="0"/>
            <a:t> </a:t>
          </a:r>
          <a:r>
            <a:rPr lang="en-US" sz="1200" kern="1200" noProof="0" dirty="0" err="1"/>
            <a:t>arbitrario</a:t>
          </a:r>
          <a:r>
            <a:rPr lang="en-US" sz="1200" kern="1200" noProof="0" dirty="0"/>
            <a:t> </a:t>
          </a:r>
          <a:r>
            <a:rPr lang="en-US" sz="1200" kern="1200" noProof="0" dirty="0" err="1"/>
            <a:t>en</a:t>
          </a:r>
          <a:r>
            <a:rPr lang="en-US" sz="1200" kern="1200" noProof="0" dirty="0"/>
            <a:t> </a:t>
          </a:r>
          <a:r>
            <a:rPr lang="en-US" sz="1200" kern="1200" noProof="0" dirty="0" err="1"/>
            <a:t>el</a:t>
          </a:r>
          <a:r>
            <a:rPr lang="en-US" sz="1200" kern="1200" noProof="0" dirty="0"/>
            <a:t> </a:t>
          </a:r>
          <a:r>
            <a:rPr lang="en-US" sz="1200" kern="1200" noProof="0" dirty="0" err="1"/>
            <a:t>proceso</a:t>
          </a:r>
          <a:r>
            <a:rPr lang="en-US" sz="1200" kern="1200" noProof="0" dirty="0"/>
            <a:t> </a:t>
          </a:r>
          <a:r>
            <a:rPr lang="en-US" sz="1200" kern="1200" noProof="0" dirty="0" err="1"/>
            <a:t>suspendido</a:t>
          </a:r>
          <a:endParaRPr lang="es-DO" sz="1200" kern="1200" noProof="0" dirty="0"/>
        </a:p>
      </dsp:txBody>
      <dsp:txXfrm>
        <a:off x="2337792" y="2865399"/>
        <a:ext cx="1725215" cy="1035129"/>
      </dsp:txXfrm>
    </dsp:sp>
    <dsp:sp modelId="{16D86483-64A0-4221-8FD1-0E8C8280E6CB}">
      <dsp:nvSpPr>
        <dsp:cNvPr id="0" name=""/>
        <dsp:cNvSpPr/>
      </dsp:nvSpPr>
      <dsp:spPr>
        <a:xfrm>
          <a:off x="1078384" y="3898729"/>
          <a:ext cx="4244030" cy="366199"/>
        </a:xfrm>
        <a:custGeom>
          <a:avLst/>
          <a:gdLst/>
          <a:ahLst/>
          <a:cxnLst/>
          <a:rect l="0" t="0" r="0" b="0"/>
          <a:pathLst>
            <a:path>
              <a:moveTo>
                <a:pt x="4244030" y="0"/>
              </a:moveTo>
              <a:lnTo>
                <a:pt x="4244030" y="200199"/>
              </a:lnTo>
              <a:lnTo>
                <a:pt x="0" y="200199"/>
              </a:lnTo>
              <a:lnTo>
                <a:pt x="0" y="366199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500" kern="1200"/>
        </a:p>
      </dsp:txBody>
      <dsp:txXfrm>
        <a:off x="3093836" y="4079844"/>
        <a:ext cx="213126" cy="3967"/>
      </dsp:txXfrm>
    </dsp:sp>
    <dsp:sp modelId="{91A668FB-F51C-425D-A17C-C44340C627F2}">
      <dsp:nvSpPr>
        <dsp:cNvPr id="0" name=""/>
        <dsp:cNvSpPr/>
      </dsp:nvSpPr>
      <dsp:spPr>
        <a:xfrm>
          <a:off x="4459807" y="2865399"/>
          <a:ext cx="1725215" cy="1035129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537" tIns="88736" rIns="84537" bIns="8873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 err="1"/>
            <a:t>Actualizamos</a:t>
          </a:r>
          <a:r>
            <a:rPr lang="en-US" sz="1200" kern="1200" noProof="0" dirty="0"/>
            <a:t> la table para </a:t>
          </a:r>
          <a:r>
            <a:rPr lang="en-US" sz="1200" kern="1200" noProof="0" dirty="0" err="1"/>
            <a:t>reubicar</a:t>
          </a:r>
          <a:r>
            <a:rPr lang="en-US" sz="1200" kern="1200" noProof="0" dirty="0"/>
            <a:t> </a:t>
          </a:r>
          <a:r>
            <a:rPr lang="en-US" sz="1200" kern="1200" noProof="0" dirty="0" err="1"/>
            <a:t>en</a:t>
          </a:r>
          <a:r>
            <a:rPr lang="en-US" sz="1200" kern="1200" noProof="0" dirty="0"/>
            <a:t> la </a:t>
          </a:r>
          <a:r>
            <a:rPr lang="en-US" sz="1200" kern="1200" noProof="0" dirty="0" err="1"/>
            <a:t>nueva</a:t>
          </a:r>
          <a:r>
            <a:rPr lang="en-US" sz="1200" kern="1200" noProof="0" dirty="0"/>
            <a:t> </a:t>
          </a:r>
          <a:r>
            <a:rPr lang="en-US" sz="1200" kern="1200" noProof="0" dirty="0" err="1"/>
            <a:t>direccion</a:t>
          </a:r>
          <a:r>
            <a:rPr lang="en-US" sz="1200" kern="1200" noProof="0" dirty="0"/>
            <a:t> base de </a:t>
          </a:r>
          <a:r>
            <a:rPr lang="en-US" sz="1200" kern="1200" noProof="0" dirty="0" err="1"/>
            <a:t>memoria</a:t>
          </a:r>
          <a:endParaRPr lang="es-DO" sz="1200" kern="1200" noProof="0" dirty="0"/>
        </a:p>
      </dsp:txBody>
      <dsp:txXfrm>
        <a:off x="4459807" y="2865399"/>
        <a:ext cx="1725215" cy="1035129"/>
      </dsp:txXfrm>
    </dsp:sp>
    <dsp:sp modelId="{629D3D11-7885-43C3-9E77-D332CAD50847}">
      <dsp:nvSpPr>
        <dsp:cNvPr id="0" name=""/>
        <dsp:cNvSpPr/>
      </dsp:nvSpPr>
      <dsp:spPr>
        <a:xfrm>
          <a:off x="1939192" y="4769173"/>
          <a:ext cx="3661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199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500" kern="1200"/>
        </a:p>
      </dsp:txBody>
      <dsp:txXfrm>
        <a:off x="2112372" y="4812909"/>
        <a:ext cx="19839" cy="3967"/>
      </dsp:txXfrm>
    </dsp:sp>
    <dsp:sp modelId="{E0764310-ACD8-42CD-840B-88F31AF8345C}">
      <dsp:nvSpPr>
        <dsp:cNvPr id="0" name=""/>
        <dsp:cNvSpPr/>
      </dsp:nvSpPr>
      <dsp:spPr>
        <a:xfrm>
          <a:off x="215776" y="4297328"/>
          <a:ext cx="1725215" cy="1035129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537" tIns="88736" rIns="84537" bIns="8873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 err="1"/>
            <a:t>Actualizamos</a:t>
          </a:r>
          <a:r>
            <a:rPr lang="en-US" sz="1200" kern="1200" noProof="0" dirty="0"/>
            <a:t> </a:t>
          </a:r>
          <a:r>
            <a:rPr lang="en-US" sz="1200" kern="1200" noProof="0" dirty="0" err="1"/>
            <a:t>el</a:t>
          </a:r>
          <a:r>
            <a:rPr lang="en-US" sz="1200" kern="1200" noProof="0" dirty="0"/>
            <a:t> </a:t>
          </a:r>
          <a:r>
            <a:rPr lang="en-US" sz="1200" kern="1200" noProof="0" dirty="0" err="1"/>
            <a:t>AddressOfEntryPoint</a:t>
          </a:r>
          <a:endParaRPr lang="es-DO" sz="1200" kern="1200" noProof="0" dirty="0"/>
        </a:p>
      </dsp:txBody>
      <dsp:txXfrm>
        <a:off x="215776" y="4297328"/>
        <a:ext cx="1725215" cy="1035129"/>
      </dsp:txXfrm>
    </dsp:sp>
    <dsp:sp modelId="{D98EF8F9-EE1D-428F-A59F-2000DC31A514}">
      <dsp:nvSpPr>
        <dsp:cNvPr id="0" name=""/>
        <dsp:cNvSpPr/>
      </dsp:nvSpPr>
      <dsp:spPr>
        <a:xfrm>
          <a:off x="2337792" y="4297328"/>
          <a:ext cx="1725215" cy="1035129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537" tIns="88736" rIns="84537" bIns="8873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 err="1"/>
            <a:t>Resumimos</a:t>
          </a:r>
          <a:r>
            <a:rPr lang="en-US" sz="1200" kern="1200" noProof="0" dirty="0"/>
            <a:t> </a:t>
          </a:r>
          <a:r>
            <a:rPr lang="en-US" sz="1200" kern="1200" noProof="0" dirty="0" err="1"/>
            <a:t>el</a:t>
          </a:r>
          <a:r>
            <a:rPr lang="en-US" sz="1200" kern="1200" noProof="0" dirty="0"/>
            <a:t> </a:t>
          </a:r>
          <a:r>
            <a:rPr lang="en-US" sz="1200" kern="1200" noProof="0" dirty="0" err="1"/>
            <a:t>proceso</a:t>
          </a:r>
          <a:endParaRPr lang="es-DO" sz="1200" kern="1200" noProof="0" dirty="0"/>
        </a:p>
      </dsp:txBody>
      <dsp:txXfrm>
        <a:off x="2337792" y="4297328"/>
        <a:ext cx="1725215" cy="10351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3AE502-96EC-4A9A-B18A-EF1C536E7C10}">
      <dsp:nvSpPr>
        <dsp:cNvPr id="0" name=""/>
        <dsp:cNvSpPr/>
      </dsp:nvSpPr>
      <dsp:spPr>
        <a:xfrm>
          <a:off x="1850212" y="1088182"/>
          <a:ext cx="394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423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36709" y="1131777"/>
        <a:ext cx="21241" cy="4248"/>
      </dsp:txXfrm>
    </dsp:sp>
    <dsp:sp modelId="{FF22772A-26C0-4F5D-A7C1-5E93C6D2DD07}">
      <dsp:nvSpPr>
        <dsp:cNvPr id="0" name=""/>
        <dsp:cNvSpPr/>
      </dsp:nvSpPr>
      <dsp:spPr>
        <a:xfrm>
          <a:off x="4906" y="579770"/>
          <a:ext cx="1847105" cy="1108263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510" tIns="95006" rIns="90510" bIns="9500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1600" kern="1200" dirty="0"/>
            <a:t>Crear un proceso en estado suspendido</a:t>
          </a:r>
        </a:p>
      </dsp:txBody>
      <dsp:txXfrm>
        <a:off x="4906" y="579770"/>
        <a:ext cx="1847105" cy="1108263"/>
      </dsp:txXfrm>
    </dsp:sp>
    <dsp:sp modelId="{496922A2-D732-4732-B1CA-61D34F97A734}">
      <dsp:nvSpPr>
        <dsp:cNvPr id="0" name=""/>
        <dsp:cNvSpPr/>
      </dsp:nvSpPr>
      <dsp:spPr>
        <a:xfrm>
          <a:off x="4122152" y="1088182"/>
          <a:ext cx="394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423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8649" y="1131777"/>
        <a:ext cx="21241" cy="4248"/>
      </dsp:txXfrm>
    </dsp:sp>
    <dsp:sp modelId="{F2673C2A-EA68-44FA-89BC-D6BF4D971D7E}">
      <dsp:nvSpPr>
        <dsp:cNvPr id="0" name=""/>
        <dsp:cNvSpPr/>
      </dsp:nvSpPr>
      <dsp:spPr>
        <a:xfrm>
          <a:off x="2276847" y="579770"/>
          <a:ext cx="1847105" cy="1108263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510" tIns="95006" rIns="90510" bIns="9500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1300" kern="1200" noProof="0" dirty="0"/>
            <a:t>Localizar el </a:t>
          </a:r>
          <a:r>
            <a:rPr lang="es-DO" sz="1300" kern="1200" noProof="0" dirty="0" err="1"/>
            <a:t>ImageBaseAddress</a:t>
          </a:r>
          <a:r>
            <a:rPr lang="es-DO" sz="1300" kern="1200" noProof="0" dirty="0"/>
            <a:t> en el PEB del proceso suspendido</a:t>
          </a:r>
        </a:p>
      </dsp:txBody>
      <dsp:txXfrm>
        <a:off x="2276847" y="579770"/>
        <a:ext cx="1847105" cy="1108263"/>
      </dsp:txXfrm>
    </dsp:sp>
    <dsp:sp modelId="{894F6129-089F-4520-B2E6-E2707908A7FB}">
      <dsp:nvSpPr>
        <dsp:cNvPr id="0" name=""/>
        <dsp:cNvSpPr/>
      </dsp:nvSpPr>
      <dsp:spPr>
        <a:xfrm>
          <a:off x="928459" y="1686233"/>
          <a:ext cx="4543880" cy="394234"/>
        </a:xfrm>
        <a:custGeom>
          <a:avLst/>
          <a:gdLst/>
          <a:ahLst/>
          <a:cxnLst/>
          <a:rect l="0" t="0" r="0" b="0"/>
          <a:pathLst>
            <a:path>
              <a:moveTo>
                <a:pt x="4543880" y="0"/>
              </a:moveTo>
              <a:lnTo>
                <a:pt x="4543880" y="214217"/>
              </a:lnTo>
              <a:lnTo>
                <a:pt x="0" y="214217"/>
              </a:lnTo>
              <a:lnTo>
                <a:pt x="0" y="394234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500" kern="1200"/>
        </a:p>
      </dsp:txBody>
      <dsp:txXfrm>
        <a:off x="3086307" y="1881226"/>
        <a:ext cx="228184" cy="4248"/>
      </dsp:txXfrm>
    </dsp:sp>
    <dsp:sp modelId="{383A4351-18AB-4C3A-9C3D-425F8103C69E}">
      <dsp:nvSpPr>
        <dsp:cNvPr id="0" name=""/>
        <dsp:cNvSpPr/>
      </dsp:nvSpPr>
      <dsp:spPr>
        <a:xfrm>
          <a:off x="4548787" y="579770"/>
          <a:ext cx="1847105" cy="1108263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510" tIns="95006" rIns="90510" bIns="9500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Leemos</a:t>
          </a:r>
          <a:r>
            <a:rPr lang="en-US" sz="1300" kern="1200" dirty="0"/>
            <a:t> </a:t>
          </a:r>
          <a:r>
            <a:rPr lang="en-US" sz="1300" kern="1200" dirty="0" err="1"/>
            <a:t>el</a:t>
          </a:r>
          <a:r>
            <a:rPr lang="en-US" sz="1300" kern="1200" dirty="0"/>
            <a:t> campo </a:t>
          </a:r>
          <a:r>
            <a:rPr lang="es-DO" sz="1300" kern="1200" dirty="0" err="1"/>
            <a:t>e_lfanew</a:t>
          </a:r>
          <a:r>
            <a:rPr lang="es-DO" sz="1300" kern="1200" dirty="0"/>
            <a:t> del DOS_HEADER para obtener la dirección del </a:t>
          </a:r>
          <a:r>
            <a:rPr lang="es-DO" sz="1300" kern="1200" dirty="0" err="1"/>
            <a:t>PE_Header</a:t>
          </a:r>
          <a:endParaRPr lang="en-US" sz="1300" kern="1200" dirty="0"/>
        </a:p>
      </dsp:txBody>
      <dsp:txXfrm>
        <a:off x="4548787" y="579770"/>
        <a:ext cx="1847105" cy="1108263"/>
      </dsp:txXfrm>
    </dsp:sp>
    <dsp:sp modelId="{5D142B46-34A5-46AD-8733-85745BED0098}">
      <dsp:nvSpPr>
        <dsp:cNvPr id="0" name=""/>
        <dsp:cNvSpPr/>
      </dsp:nvSpPr>
      <dsp:spPr>
        <a:xfrm>
          <a:off x="1850212" y="2621280"/>
          <a:ext cx="394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423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500" kern="1200"/>
        </a:p>
      </dsp:txBody>
      <dsp:txXfrm>
        <a:off x="2036709" y="2664875"/>
        <a:ext cx="21241" cy="4248"/>
      </dsp:txXfrm>
    </dsp:sp>
    <dsp:sp modelId="{3EFE60A3-70F5-4C69-AB56-B81890D86845}">
      <dsp:nvSpPr>
        <dsp:cNvPr id="0" name=""/>
        <dsp:cNvSpPr/>
      </dsp:nvSpPr>
      <dsp:spPr>
        <a:xfrm>
          <a:off x="4906" y="2112868"/>
          <a:ext cx="1847105" cy="1108263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510" tIns="95006" rIns="90510" bIns="9500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 err="1"/>
            <a:t>Buscamos</a:t>
          </a:r>
          <a:r>
            <a:rPr lang="en-US" sz="1300" kern="1200" noProof="0" dirty="0"/>
            <a:t> </a:t>
          </a:r>
          <a:r>
            <a:rPr lang="en-US" sz="1300" kern="1200" noProof="0" dirty="0" err="1"/>
            <a:t>el</a:t>
          </a:r>
          <a:r>
            <a:rPr lang="en-US" sz="1300" kern="1200" noProof="0" dirty="0"/>
            <a:t> </a:t>
          </a:r>
          <a:r>
            <a:rPr lang="en-US" sz="1300" kern="1200" noProof="0" dirty="0" err="1"/>
            <a:t>AddressOfEntryPoint</a:t>
          </a:r>
          <a:r>
            <a:rPr lang="en-US" sz="1300" kern="1200" noProof="0" dirty="0"/>
            <a:t> </a:t>
          </a:r>
          <a:r>
            <a:rPr lang="en-US" sz="1300" kern="1200" noProof="0" dirty="0" err="1"/>
            <a:t>en</a:t>
          </a:r>
          <a:r>
            <a:rPr lang="en-US" sz="1300" kern="1200" noProof="0" dirty="0"/>
            <a:t> la </a:t>
          </a:r>
          <a:r>
            <a:rPr lang="en-US" sz="1300" kern="1200" noProof="0" dirty="0" err="1"/>
            <a:t>posicion</a:t>
          </a:r>
          <a:r>
            <a:rPr lang="en-US" sz="1300" kern="1200" noProof="0" dirty="0"/>
            <a:t> PE_HEADER+0x28</a:t>
          </a:r>
          <a:endParaRPr lang="es-DO" sz="1300" kern="1200" noProof="0" dirty="0"/>
        </a:p>
      </dsp:txBody>
      <dsp:txXfrm>
        <a:off x="4906" y="2112868"/>
        <a:ext cx="1847105" cy="1108263"/>
      </dsp:txXfrm>
    </dsp:sp>
    <dsp:sp modelId="{661A7FAE-7806-4316-81DA-B0D52257F765}">
      <dsp:nvSpPr>
        <dsp:cNvPr id="0" name=""/>
        <dsp:cNvSpPr/>
      </dsp:nvSpPr>
      <dsp:spPr>
        <a:xfrm>
          <a:off x="4122152" y="2621280"/>
          <a:ext cx="394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423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500" kern="1200"/>
        </a:p>
      </dsp:txBody>
      <dsp:txXfrm>
        <a:off x="4308649" y="2664875"/>
        <a:ext cx="21241" cy="4248"/>
      </dsp:txXfrm>
    </dsp:sp>
    <dsp:sp modelId="{4A2017D8-F901-418A-85EF-6F5374B08FA7}">
      <dsp:nvSpPr>
        <dsp:cNvPr id="0" name=""/>
        <dsp:cNvSpPr/>
      </dsp:nvSpPr>
      <dsp:spPr>
        <a:xfrm>
          <a:off x="2276847" y="2112868"/>
          <a:ext cx="1847105" cy="1108263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510" tIns="95006" rIns="90510" bIns="9500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Obtenemos</a:t>
          </a:r>
          <a:r>
            <a:rPr lang="en-US" sz="1300" kern="1200" dirty="0"/>
            <a:t> la </a:t>
          </a:r>
          <a:r>
            <a:rPr lang="en-US" sz="1300" kern="1200" dirty="0" err="1"/>
            <a:t>direccion</a:t>
          </a:r>
          <a:r>
            <a:rPr lang="en-US" sz="1300" kern="1200" dirty="0"/>
            <a:t> de </a:t>
          </a:r>
          <a:r>
            <a:rPr lang="en-US" sz="1300" kern="1200" dirty="0" err="1"/>
            <a:t>memoria</a:t>
          </a:r>
          <a:r>
            <a:rPr lang="en-US" sz="1300" kern="1200" dirty="0"/>
            <a:t> </a:t>
          </a:r>
          <a:r>
            <a:rPr lang="en-US" sz="1300" kern="1200" dirty="0" err="1"/>
            <a:t>absoluta</a:t>
          </a:r>
          <a:r>
            <a:rPr lang="en-US" sz="1300" kern="1200" dirty="0"/>
            <a:t> del Entry Point</a:t>
          </a:r>
        </a:p>
      </dsp:txBody>
      <dsp:txXfrm>
        <a:off x="2276847" y="2112868"/>
        <a:ext cx="1847105" cy="1108263"/>
      </dsp:txXfrm>
    </dsp:sp>
    <dsp:sp modelId="{888FEF06-89B2-4C67-87C3-8EB36644B2F7}">
      <dsp:nvSpPr>
        <dsp:cNvPr id="0" name=""/>
        <dsp:cNvSpPr/>
      </dsp:nvSpPr>
      <dsp:spPr>
        <a:xfrm>
          <a:off x="928459" y="3219331"/>
          <a:ext cx="4543880" cy="394234"/>
        </a:xfrm>
        <a:custGeom>
          <a:avLst/>
          <a:gdLst/>
          <a:ahLst/>
          <a:cxnLst/>
          <a:rect l="0" t="0" r="0" b="0"/>
          <a:pathLst>
            <a:path>
              <a:moveTo>
                <a:pt x="4543880" y="0"/>
              </a:moveTo>
              <a:lnTo>
                <a:pt x="4543880" y="214217"/>
              </a:lnTo>
              <a:lnTo>
                <a:pt x="0" y="214217"/>
              </a:lnTo>
              <a:lnTo>
                <a:pt x="0" y="394234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500" kern="1200"/>
        </a:p>
      </dsp:txBody>
      <dsp:txXfrm>
        <a:off x="3086307" y="3414324"/>
        <a:ext cx="228184" cy="4248"/>
      </dsp:txXfrm>
    </dsp:sp>
    <dsp:sp modelId="{D21CA3DA-EC3A-4918-A002-3C204056CBCA}">
      <dsp:nvSpPr>
        <dsp:cNvPr id="0" name=""/>
        <dsp:cNvSpPr/>
      </dsp:nvSpPr>
      <dsp:spPr>
        <a:xfrm>
          <a:off x="4548787" y="2112868"/>
          <a:ext cx="1847105" cy="1108263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510" tIns="95006" rIns="90510" bIns="9500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Reescribimos</a:t>
          </a:r>
          <a:r>
            <a:rPr lang="en-US" sz="1300" kern="1200" dirty="0"/>
            <a:t> </a:t>
          </a:r>
          <a:r>
            <a:rPr lang="en-US" sz="1300" kern="1200" dirty="0" err="1"/>
            <a:t>el</a:t>
          </a:r>
          <a:r>
            <a:rPr lang="en-US" sz="1300" kern="1200" dirty="0"/>
            <a:t> </a:t>
          </a:r>
          <a:r>
            <a:rPr lang="en-US" sz="1300" kern="1200" dirty="0" err="1"/>
            <a:t>codigo</a:t>
          </a:r>
          <a:r>
            <a:rPr lang="en-US" sz="1300" kern="1200" dirty="0"/>
            <a:t> que </a:t>
          </a:r>
          <a:r>
            <a:rPr lang="en-US" sz="1300" kern="1200" dirty="0" err="1"/>
            <a:t>inicia</a:t>
          </a:r>
          <a:r>
            <a:rPr lang="en-US" sz="1300" kern="1200" dirty="0"/>
            <a:t> </a:t>
          </a:r>
          <a:r>
            <a:rPr lang="en-US" sz="1300" kern="1200" dirty="0" err="1"/>
            <a:t>en</a:t>
          </a:r>
          <a:r>
            <a:rPr lang="en-US" sz="1300" kern="1200" dirty="0"/>
            <a:t> </a:t>
          </a:r>
          <a:r>
            <a:rPr lang="en-US" sz="1300" kern="1200" dirty="0" err="1"/>
            <a:t>el</a:t>
          </a:r>
          <a:r>
            <a:rPr lang="en-US" sz="1300" kern="1200" dirty="0"/>
            <a:t> Entry Point con </a:t>
          </a:r>
          <a:r>
            <a:rPr lang="en-US" sz="1300" kern="1200" dirty="0" err="1"/>
            <a:t>nuestro</a:t>
          </a:r>
          <a:r>
            <a:rPr lang="en-US" sz="1300" kern="1200" dirty="0"/>
            <a:t> Shellcode</a:t>
          </a:r>
          <a:endParaRPr lang="es-DO" sz="1300" kern="1200" noProof="0" dirty="0"/>
        </a:p>
      </dsp:txBody>
      <dsp:txXfrm>
        <a:off x="4548787" y="2112868"/>
        <a:ext cx="1847105" cy="1108263"/>
      </dsp:txXfrm>
    </dsp:sp>
    <dsp:sp modelId="{7EB47584-643B-454F-9F65-69EBCEEA710F}">
      <dsp:nvSpPr>
        <dsp:cNvPr id="0" name=""/>
        <dsp:cNvSpPr/>
      </dsp:nvSpPr>
      <dsp:spPr>
        <a:xfrm>
          <a:off x="4906" y="3645966"/>
          <a:ext cx="1847105" cy="1108263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510" tIns="95006" rIns="90510" bIns="9500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 err="1"/>
            <a:t>Resumimos</a:t>
          </a:r>
          <a:r>
            <a:rPr lang="en-US" sz="1300" kern="1200" noProof="0" dirty="0"/>
            <a:t> </a:t>
          </a:r>
          <a:r>
            <a:rPr lang="en-US" sz="1300" kern="1200" noProof="0" dirty="0" err="1"/>
            <a:t>el</a:t>
          </a:r>
          <a:r>
            <a:rPr lang="en-US" sz="1300" kern="1200" noProof="0" dirty="0"/>
            <a:t> </a:t>
          </a:r>
          <a:r>
            <a:rPr lang="en-US" sz="1300" kern="1200" noProof="0" dirty="0" err="1"/>
            <a:t>proceso</a:t>
          </a:r>
          <a:endParaRPr lang="es-DO" sz="1300" kern="1200" noProof="0" dirty="0"/>
        </a:p>
      </dsp:txBody>
      <dsp:txXfrm>
        <a:off x="4906" y="3645966"/>
        <a:ext cx="1847105" cy="11082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9/7/2023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9/7/2023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6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1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9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2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2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4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25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26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28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attack.mitre.org/techniques/T1055/012/" TargetMode="External"/><Relationship Id="rId3" Type="http://schemas.openxmlformats.org/officeDocument/2006/relationships/diagramLayout" Target="../diagrams/layout21.xml"/><Relationship Id="rId7" Type="http://schemas.openxmlformats.org/officeDocument/2006/relationships/hyperlink" Target="https://cysinfo.com/detecting-deceptive-hollowing-techniques/" TargetMode="External"/><Relationship Id="rId12" Type="http://schemas.openxmlformats.org/officeDocument/2006/relationships/hyperlink" Target="https://lordrna.com/2020/formato-PE-para-dembowseros/" TargetMode="Externa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1.xml"/><Relationship Id="rId11" Type="http://schemas.openxmlformats.org/officeDocument/2006/relationships/hyperlink" Target="https://github.com/chvancooten/OSEP-Code-Snippets/tree/main/Shellcode%20Process%20Hollowing" TargetMode="External"/><Relationship Id="rId5" Type="http://schemas.openxmlformats.org/officeDocument/2006/relationships/diagramColors" Target="../diagrams/colors21.xml"/><Relationship Id="rId10" Type="http://schemas.openxmlformats.org/officeDocument/2006/relationships/hyperlink" Target="https://www.ired.team/offensive-security/code-injection-process-injection/process-hollowing-and-pe-image-relocations" TargetMode="External"/><Relationship Id="rId4" Type="http://schemas.openxmlformats.org/officeDocument/2006/relationships/diagramQuickStyle" Target="../diagrams/quickStyle21.xml"/><Relationship Id="rId9" Type="http://schemas.openxmlformats.org/officeDocument/2006/relationships/hyperlink" Target="https://wazuh.com/blog/detecting-process-injection-attacks-with-wazuh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dark room with glowing animals&#10;&#10;Description automatically generated with medium confidence">
            <a:extLst>
              <a:ext uri="{FF2B5EF4-FFF2-40B4-BE49-F238E27FC236}">
                <a16:creationId xmlns:a16="http://schemas.microsoft.com/office/drawing/2014/main" id="{6702017A-D136-30C1-AD4F-F88D9CE54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gradFill>
            <a:gsLst>
              <a:gs pos="4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</a:gra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CD6C63-0C5E-38C9-D33C-18969A702A1C}"/>
              </a:ext>
            </a:extLst>
          </p:cNvPr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gradFill>
            <a:gsLst>
              <a:gs pos="80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/>
          <a:p>
            <a:r>
              <a:rPr lang="en-US" dirty="0"/>
              <a:t>Malware 101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Process Hollowing </a:t>
            </a:r>
            <a:r>
              <a:rPr lang="es-DO" dirty="0"/>
              <a:t>Desmitificado</a:t>
            </a:r>
          </a:p>
          <a:p>
            <a:pPr>
              <a:spcAft>
                <a:spcPts val="600"/>
              </a:spcAft>
            </a:pPr>
            <a:endParaRPr lang="es-DO" dirty="0"/>
          </a:p>
          <a:p>
            <a:pPr>
              <a:spcAft>
                <a:spcPts val="600"/>
              </a:spcAft>
            </a:pPr>
            <a:r>
              <a:rPr lang="es-DO" dirty="0"/>
              <a:t>Luis Tangui Arias</a:t>
            </a: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/>
          <a:p>
            <a:r>
              <a:rPr lang="es-DO" dirty="0"/>
              <a:t>¿La versión resumida?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BA77DAA-2C84-FF72-ADAC-DE7591D9A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Dtrack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Woody RAT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menuPass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856C39-97A9-E0DD-71CA-6384DE14ED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6832394"/>
              </p:ext>
            </p:extLst>
          </p:nvPr>
        </p:nvGraphicFramePr>
        <p:xfrm>
          <a:off x="760412" y="762000"/>
          <a:ext cx="64008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7553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dog&#10;&#10;Description automatically generated">
            <a:extLst>
              <a:ext uri="{FF2B5EF4-FFF2-40B4-BE49-F238E27FC236}">
                <a16:creationId xmlns:a16="http://schemas.microsoft.com/office/drawing/2014/main" id="{15231778-EFE0-A9FE-651A-37E189831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1520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90600"/>
            <a:ext cx="9144000" cy="2743200"/>
          </a:xfrm>
        </p:spPr>
        <p:txBody>
          <a:bodyPr anchor="b">
            <a:normAutofit/>
          </a:bodyPr>
          <a:lstStyle/>
          <a:p>
            <a:r>
              <a:rPr lang="en-US" sz="3200" dirty="0"/>
              <a:t>He-</a:t>
            </a:r>
            <a:r>
              <a:rPr lang="en-US" sz="3200" dirty="0" err="1"/>
              <a:t>aders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4000" y="3751263"/>
            <a:ext cx="9144000" cy="15065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Nina Tucker – Meetup 44, </a:t>
            </a:r>
            <a:r>
              <a:rPr lang="en-US" dirty="0" err="1"/>
              <a:t>RedTeamRD</a:t>
            </a:r>
            <a:endParaRPr lang="es-DO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53DBE3-0F35-2EEA-6903-6C5B1521EFDA}"/>
              </a:ext>
            </a:extLst>
          </p:cNvPr>
          <p:cNvSpPr/>
          <p:nvPr/>
        </p:nvSpPr>
        <p:spPr>
          <a:xfrm>
            <a:off x="7279341" y="0"/>
            <a:ext cx="6858000" cy="6858000"/>
          </a:xfrm>
          <a:prstGeom prst="rect">
            <a:avLst/>
          </a:prstGeom>
          <a:gradFill>
            <a:gsLst>
              <a:gs pos="80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263439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s-DO" dirty="0"/>
              <a:t>PE </a:t>
            </a:r>
            <a:r>
              <a:rPr lang="es-DO" dirty="0" err="1"/>
              <a:t>Format</a:t>
            </a:r>
            <a:r>
              <a:rPr lang="es-DO" dirty="0"/>
              <a:t> de 0 a 10… de 100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856C39-97A9-E0DD-71CA-6384DE14ED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2602003"/>
              </p:ext>
            </p:extLst>
          </p:nvPr>
        </p:nvGraphicFramePr>
        <p:xfrm>
          <a:off x="1524000" y="1828800"/>
          <a:ext cx="9144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46F8515C-A5AF-6F98-9732-167B426B68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846729"/>
            <a:ext cx="100012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88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DO" dirty="0"/>
              <a:t>PE </a:t>
            </a:r>
            <a:r>
              <a:rPr lang="es-DO" dirty="0" err="1"/>
              <a:t>Format</a:t>
            </a:r>
            <a:r>
              <a:rPr lang="es-DO" dirty="0"/>
              <a:t> de 0 a 10… de 100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BEDD-84E5-BFB8-774D-2CCACDEC7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 Header	</a:t>
            </a:r>
            <a:endParaRPr lang="es-DO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856C39-97A9-E0DD-71CA-6384DE14EDA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48831868"/>
              </p:ext>
            </p:extLst>
          </p:nvPr>
        </p:nvGraphicFramePr>
        <p:xfrm>
          <a:off x="1527175" y="2514600"/>
          <a:ext cx="43434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AC9393-DFA5-9666-C57B-D10C7DCD1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PE Header</a:t>
            </a:r>
            <a:endParaRPr lang="es-DO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191E88B9-95A8-9D80-CE3D-A8CE8B5F359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43200"/>
            <a:ext cx="4343400" cy="2746383"/>
          </a:xfrm>
        </p:spPr>
      </p:pic>
      <p:pic>
        <p:nvPicPr>
          <p:cNvPr id="13" name="Picture 1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18B63B9-FA6E-C105-2F1C-C79AFC3395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428" y="2743200"/>
            <a:ext cx="434339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39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DO" dirty="0"/>
              <a:t>Formato PE de 0 a 10… de 100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BEDD-84E5-BFB8-774D-2CCACDEC7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 Header	</a:t>
            </a:r>
            <a:endParaRPr lang="es-DO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856C39-97A9-E0DD-71CA-6384DE14EDA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527175" y="2514600"/>
          <a:ext cx="43434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AC9393-DFA5-9666-C57B-D10C7DCD1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Optional Header</a:t>
            </a:r>
            <a:endParaRPr lang="es-DO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3E17842-C503-E47B-7DA3-4080971E8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681" y="2514600"/>
            <a:ext cx="4284134" cy="16764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7D6F8A8-DE57-582D-BABE-847B2B5CB5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427" y="2514600"/>
            <a:ext cx="4422773" cy="396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58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person holding a child&#10;&#10;Description automatically generated">
            <a:extLst>
              <a:ext uri="{FF2B5EF4-FFF2-40B4-BE49-F238E27FC236}">
                <a16:creationId xmlns:a16="http://schemas.microsoft.com/office/drawing/2014/main" id="{552D6963-0CD7-AF3A-75ED-5DB8F2398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48" y="0"/>
            <a:ext cx="68241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90600"/>
            <a:ext cx="9144000" cy="2743200"/>
          </a:xfrm>
        </p:spPr>
        <p:txBody>
          <a:bodyPr anchor="b">
            <a:normAutofit/>
          </a:bodyPr>
          <a:lstStyle/>
          <a:p>
            <a:r>
              <a:rPr lang="en-US" sz="3200" dirty="0" err="1"/>
              <a:t>Hagamos</a:t>
            </a:r>
            <a:r>
              <a:rPr lang="en-US" sz="3200" dirty="0"/>
              <a:t> tangible lo </a:t>
            </a:r>
            <a:br>
              <a:rPr lang="en-US" sz="3200" dirty="0"/>
            </a:br>
            <a:r>
              <a:rPr lang="en-US" sz="3200" dirty="0" err="1"/>
              <a:t>abstracto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4000" y="3751263"/>
            <a:ext cx="9144000" cy="15065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Prueba</a:t>
            </a:r>
            <a:r>
              <a:rPr lang="en-US" dirty="0"/>
              <a:t> de </a:t>
            </a:r>
            <a:r>
              <a:rPr lang="en-US" dirty="0" err="1"/>
              <a:t>conceptos</a:t>
            </a:r>
            <a:r>
              <a:rPr lang="en-US"/>
              <a:t> – Paso a paso.</a:t>
            </a:r>
            <a:endParaRPr lang="es-DO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53DBE3-0F35-2EEA-6903-6C5B1521EFDA}"/>
              </a:ext>
            </a:extLst>
          </p:cNvPr>
          <p:cNvSpPr/>
          <p:nvPr/>
        </p:nvSpPr>
        <p:spPr>
          <a:xfrm>
            <a:off x="6303448" y="0"/>
            <a:ext cx="6858000" cy="6858000"/>
          </a:xfrm>
          <a:prstGeom prst="rect">
            <a:avLst/>
          </a:prstGeom>
          <a:gradFill>
            <a:gsLst>
              <a:gs pos="80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218854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DO" dirty="0"/>
              <a:t>Prueba de Conceptos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BEDD-84E5-BFB8-774D-2CCACDEC7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Descargamos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shellcode</a:t>
            </a:r>
            <a:endParaRPr lang="es-DO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856C39-97A9-E0DD-71CA-6384DE14EDA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527175" y="2514600"/>
          <a:ext cx="43434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23F2A13-B392-A224-7209-2F3309D9DF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0952" y="2514600"/>
            <a:ext cx="9095238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11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DO" dirty="0"/>
              <a:t>Prueba de Conceptos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BEDD-84E5-BFB8-774D-2CCACDEC7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5254752" cy="685800"/>
          </a:xfrm>
        </p:spPr>
        <p:txBody>
          <a:bodyPr>
            <a:normAutofit/>
          </a:bodyPr>
          <a:lstStyle/>
          <a:p>
            <a:r>
              <a:rPr lang="en-US" dirty="0" err="1"/>
              <a:t>Creamos</a:t>
            </a:r>
            <a:r>
              <a:rPr lang="en-US" dirty="0"/>
              <a:t> un </a:t>
            </a:r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suspendido</a:t>
            </a:r>
            <a:endParaRPr lang="es-DO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856C39-97A9-E0DD-71CA-6384DE14EDA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527175" y="2514600"/>
          <a:ext cx="43434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5A9D1B2-F9B5-CFCB-5EF0-CCD51BB76D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2514600"/>
            <a:ext cx="10237302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97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DO" dirty="0"/>
              <a:t>Prueba de Conceptos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BEDD-84E5-BFB8-774D-2CCACDEC7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5254752" cy="685800"/>
          </a:xfrm>
        </p:spPr>
        <p:txBody>
          <a:bodyPr>
            <a:normAutofit/>
          </a:bodyPr>
          <a:lstStyle/>
          <a:p>
            <a:r>
              <a:rPr lang="en-US" dirty="0" err="1"/>
              <a:t>Creamos</a:t>
            </a:r>
            <a:r>
              <a:rPr lang="en-US" dirty="0"/>
              <a:t> un </a:t>
            </a:r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suspendido</a:t>
            </a:r>
            <a:endParaRPr lang="es-DO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856C39-97A9-E0DD-71CA-6384DE14EDA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527175" y="2514600"/>
          <a:ext cx="43434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953DE4D-AD33-C4B1-4FBC-15176E4EB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699" y="2551651"/>
            <a:ext cx="9685714" cy="3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96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DO" dirty="0"/>
              <a:t>Prueba de Conceptos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BEDD-84E5-BFB8-774D-2CCACDEC7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9293352" cy="685800"/>
          </a:xfrm>
        </p:spPr>
        <p:txBody>
          <a:bodyPr>
            <a:normAutofit/>
          </a:bodyPr>
          <a:lstStyle/>
          <a:p>
            <a:r>
              <a:rPr lang="en-US" dirty="0" err="1"/>
              <a:t>Extraemos</a:t>
            </a:r>
            <a:r>
              <a:rPr lang="en-US" dirty="0"/>
              <a:t> la </a:t>
            </a:r>
            <a:r>
              <a:rPr lang="en-US" dirty="0" err="1"/>
              <a:t>ubicacion</a:t>
            </a:r>
            <a:r>
              <a:rPr lang="en-US" dirty="0"/>
              <a:t> de </a:t>
            </a:r>
            <a:r>
              <a:rPr lang="en-US" dirty="0" err="1"/>
              <a:t>ImageBaseAddress</a:t>
            </a:r>
            <a:r>
              <a:rPr lang="en-US" dirty="0"/>
              <a:t> del Process Environment Block</a:t>
            </a:r>
            <a:endParaRPr lang="es-DO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856C39-97A9-E0DD-71CA-6384DE14EDA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527175" y="2514600"/>
          <a:ext cx="43434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5F0FF1A-C213-E1CF-0247-BA31F479C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2743200"/>
            <a:ext cx="6152381" cy="2952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B8A447-E561-959D-AB6A-5D28FCE72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0" y="3048000"/>
            <a:ext cx="3257143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53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Quien</a:t>
            </a:r>
            <a:r>
              <a:rPr lang="en-US" dirty="0"/>
              <a:t> soy?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Padre, </a:t>
            </a:r>
            <a:r>
              <a:rPr lang="en-US" dirty="0" err="1"/>
              <a:t>hijo</a:t>
            </a:r>
            <a:r>
              <a:rPr lang="en-US" dirty="0"/>
              <a:t>, </a:t>
            </a:r>
            <a:r>
              <a:rPr lang="en-US" dirty="0" err="1"/>
              <a:t>esposo</a:t>
            </a:r>
            <a:r>
              <a:rPr lang="en-US" dirty="0"/>
              <a:t>, </a:t>
            </a:r>
            <a:r>
              <a:rPr lang="en-US" dirty="0" err="1"/>
              <a:t>dibujante</a:t>
            </a:r>
            <a:r>
              <a:rPr lang="en-US" dirty="0"/>
              <a:t>, gamer.</a:t>
            </a:r>
            <a:endParaRPr dirty="0"/>
          </a:p>
          <a:p>
            <a:r>
              <a:rPr lang="en-US" dirty="0"/>
              <a:t>Co-</a:t>
            </a:r>
            <a:r>
              <a:rPr lang="en-US" dirty="0" err="1"/>
              <a:t>Fundador</a:t>
            </a:r>
            <a:r>
              <a:rPr lang="en-US" dirty="0"/>
              <a:t> de </a:t>
            </a:r>
            <a:r>
              <a:rPr lang="en-US" dirty="0" err="1"/>
              <a:t>RedTeamRD</a:t>
            </a:r>
            <a:r>
              <a:rPr lang="en-US" dirty="0"/>
              <a:t>. </a:t>
            </a:r>
          </a:p>
          <a:p>
            <a:r>
              <a:rPr lang="en-US" dirty="0"/>
              <a:t>Capitan del </a:t>
            </a:r>
            <a:r>
              <a:rPr lang="en-US" dirty="0" err="1"/>
              <a:t>Equipo</a:t>
            </a:r>
            <a:r>
              <a:rPr lang="en-US" dirty="0"/>
              <a:t> TOONS (The Old Order of </a:t>
            </a:r>
            <a:r>
              <a:rPr lang="en-US" dirty="0" err="1"/>
              <a:t>NoobS</a:t>
            </a:r>
            <a:r>
              <a:rPr lang="en-US"/>
              <a:t>)</a:t>
            </a:r>
            <a:endParaRPr lang="en-US" dirty="0"/>
          </a:p>
          <a:p>
            <a:r>
              <a:rPr lang="en-US" dirty="0"/>
              <a:t>Staff Member de L4tin-HTB.</a:t>
            </a:r>
          </a:p>
          <a:p>
            <a:r>
              <a:rPr lang="en-US" dirty="0"/>
              <a:t>Inventor/Reverser </a:t>
            </a:r>
            <a:r>
              <a:rPr lang="en-US" dirty="0" err="1"/>
              <a:t>nato</a:t>
            </a:r>
            <a:r>
              <a:rPr lang="en-US" dirty="0"/>
              <a:t>.</a:t>
            </a:r>
          </a:p>
          <a:p>
            <a:r>
              <a:rPr lang="en-US" dirty="0"/>
              <a:t>Ex-</a:t>
            </a:r>
            <a:r>
              <a:rPr lang="en-US" dirty="0" err="1"/>
              <a:t>Integrante</a:t>
            </a:r>
            <a:r>
              <a:rPr lang="en-US" dirty="0"/>
              <a:t> de H-Sec (</a:t>
            </a:r>
            <a:r>
              <a:rPr lang="en-US" dirty="0" err="1"/>
              <a:t>Comunidad</a:t>
            </a:r>
            <a:r>
              <a:rPr lang="en-US" dirty="0"/>
              <a:t> </a:t>
            </a:r>
            <a:r>
              <a:rPr lang="en-US" dirty="0" err="1"/>
              <a:t>extinta</a:t>
            </a:r>
            <a:r>
              <a:rPr lang="en-US" dirty="0"/>
              <a:t> </a:t>
            </a:r>
            <a:r>
              <a:rPr lang="en-US" dirty="0" err="1"/>
              <a:t>española</a:t>
            </a:r>
            <a:r>
              <a:rPr lang="en-US" dirty="0"/>
              <a:t>).</a:t>
            </a:r>
          </a:p>
          <a:p>
            <a:r>
              <a:rPr lang="en-US" dirty="0" err="1"/>
              <a:t>Especializado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seguridad</a:t>
            </a:r>
            <a:r>
              <a:rPr lang="en-US" dirty="0"/>
              <a:t> </a:t>
            </a:r>
            <a:r>
              <a:rPr lang="en-US" dirty="0" err="1"/>
              <a:t>ofensiva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DO" dirty="0"/>
              <a:t>Prueba de Conceptos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BEDD-84E5-BFB8-774D-2CCACDEC7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7769352" cy="685800"/>
          </a:xfrm>
        </p:spPr>
        <p:txBody>
          <a:bodyPr>
            <a:normAutofit/>
          </a:bodyPr>
          <a:lstStyle/>
          <a:p>
            <a:r>
              <a:rPr lang="en-US" dirty="0" err="1"/>
              <a:t>Obtenemos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ImageBaseAddress</a:t>
            </a:r>
            <a:r>
              <a:rPr lang="en-US" dirty="0"/>
              <a:t> y </a:t>
            </a:r>
            <a:r>
              <a:rPr lang="en-US" dirty="0" err="1"/>
              <a:t>localizamos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PE Header</a:t>
            </a:r>
            <a:endParaRPr lang="es-DO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856C39-97A9-E0DD-71CA-6384DE14EDA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527175" y="2514600"/>
          <a:ext cx="43434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A377801E-2068-68EF-C903-990A2DDE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2514600"/>
            <a:ext cx="5679191" cy="3581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1E9BC5-E267-9B4B-9B58-B565E53416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7682" y="3124200"/>
            <a:ext cx="3257143" cy="2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19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DO" dirty="0"/>
              <a:t>Prueba de Conceptos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BEDD-84E5-BFB8-774D-2CCACDEC7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7769352" cy="685800"/>
          </a:xfrm>
        </p:spPr>
        <p:txBody>
          <a:bodyPr>
            <a:normAutofit/>
          </a:bodyPr>
          <a:lstStyle/>
          <a:p>
            <a:r>
              <a:rPr lang="en-US" dirty="0" err="1"/>
              <a:t>Obtenemos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ImageBaseAddress</a:t>
            </a:r>
            <a:r>
              <a:rPr lang="en-US" dirty="0"/>
              <a:t> y </a:t>
            </a:r>
            <a:r>
              <a:rPr lang="en-US" dirty="0" err="1"/>
              <a:t>localizamos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PE Header</a:t>
            </a:r>
            <a:endParaRPr lang="es-DO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856C39-97A9-E0DD-71CA-6384DE14EDA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527175" y="2514600"/>
          <a:ext cx="43434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8F1E9BC5-E267-9B4B-9B58-B565E53416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7682" y="3124200"/>
            <a:ext cx="3257143" cy="209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4559BA-88C8-417A-118A-A1FA147A5A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2514600"/>
            <a:ext cx="4572000" cy="382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91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DO" dirty="0"/>
              <a:t>Prueba de Conceptos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BEDD-84E5-BFB8-774D-2CCACDEC7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7769352" cy="685800"/>
          </a:xfrm>
        </p:spPr>
        <p:txBody>
          <a:bodyPr>
            <a:normAutofit/>
          </a:bodyPr>
          <a:lstStyle/>
          <a:p>
            <a:r>
              <a:rPr lang="en-US" dirty="0" err="1"/>
              <a:t>Obtenemos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ImageBaseAddress</a:t>
            </a:r>
            <a:r>
              <a:rPr lang="en-US" dirty="0"/>
              <a:t> y </a:t>
            </a:r>
            <a:r>
              <a:rPr lang="en-US" dirty="0" err="1"/>
              <a:t>localizamos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PE Header</a:t>
            </a:r>
            <a:endParaRPr lang="es-DO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856C39-97A9-E0DD-71CA-6384DE14EDA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527175" y="2514600"/>
          <a:ext cx="43434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92A8632-5CE2-497B-06B7-FC7D9F348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2514600"/>
            <a:ext cx="7769352" cy="327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51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DO" dirty="0"/>
              <a:t>Prueba de Conceptos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BEDD-84E5-BFB8-774D-2CCACDEC7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8531352" cy="685800"/>
          </a:xfrm>
        </p:spPr>
        <p:txBody>
          <a:bodyPr>
            <a:normAutofit/>
          </a:bodyPr>
          <a:lstStyle/>
          <a:p>
            <a:r>
              <a:rPr lang="en-US" dirty="0" err="1"/>
              <a:t>Obtenemos</a:t>
            </a:r>
            <a:r>
              <a:rPr lang="en-US" dirty="0"/>
              <a:t> la </a:t>
            </a:r>
            <a:r>
              <a:rPr lang="en-US" dirty="0" err="1"/>
              <a:t>direccion</a:t>
            </a:r>
            <a:r>
              <a:rPr lang="en-US" dirty="0"/>
              <a:t> </a:t>
            </a:r>
            <a:r>
              <a:rPr lang="en-US" dirty="0" err="1"/>
              <a:t>absoluta</a:t>
            </a:r>
            <a:r>
              <a:rPr lang="en-US" dirty="0"/>
              <a:t> del </a:t>
            </a:r>
            <a:r>
              <a:rPr lang="en-US" dirty="0" err="1"/>
              <a:t>AddressOfEntryPoint</a:t>
            </a:r>
            <a:endParaRPr lang="es-DO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856C39-97A9-E0DD-71CA-6384DE14EDA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527175" y="2514600"/>
          <a:ext cx="43434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10F122A-3363-A903-2DEC-C98CE9602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2743200"/>
            <a:ext cx="7162800" cy="2150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697B0-DD31-C3FD-577D-63FCA7F0F9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685" y="2980414"/>
            <a:ext cx="3171429" cy="1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8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DO" dirty="0"/>
              <a:t>Prueba de Conceptos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BEDD-84E5-BFB8-774D-2CCACDEC7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8531352" cy="685800"/>
          </a:xfrm>
        </p:spPr>
        <p:txBody>
          <a:bodyPr>
            <a:normAutofit/>
          </a:bodyPr>
          <a:lstStyle/>
          <a:p>
            <a:r>
              <a:rPr lang="en-US" dirty="0" err="1"/>
              <a:t>Obtenemos</a:t>
            </a:r>
            <a:r>
              <a:rPr lang="en-US" dirty="0"/>
              <a:t> la </a:t>
            </a:r>
            <a:r>
              <a:rPr lang="en-US" dirty="0" err="1"/>
              <a:t>direccion</a:t>
            </a:r>
            <a:r>
              <a:rPr lang="en-US" dirty="0"/>
              <a:t> </a:t>
            </a:r>
            <a:r>
              <a:rPr lang="en-US" dirty="0" err="1"/>
              <a:t>absoluta</a:t>
            </a:r>
            <a:r>
              <a:rPr lang="en-US" dirty="0"/>
              <a:t> del </a:t>
            </a:r>
            <a:r>
              <a:rPr lang="en-US" dirty="0" err="1"/>
              <a:t>AddressOfEntryPoint</a:t>
            </a:r>
            <a:endParaRPr lang="es-DO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856C39-97A9-E0DD-71CA-6384DE14EDA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527175" y="2514600"/>
          <a:ext cx="43434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735E9CB-AC72-9021-2A53-8436D20B0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2514600"/>
            <a:ext cx="8531352" cy="34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43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DO" dirty="0"/>
              <a:t>Prueba de Conceptos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BEDD-84E5-BFB8-774D-2CCACDEC7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8531352" cy="6858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Sobreescribimos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shellcode,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memoria</a:t>
            </a:r>
            <a:r>
              <a:rPr lang="en-US" dirty="0"/>
              <a:t> </a:t>
            </a:r>
            <a:r>
              <a:rPr lang="en-US" dirty="0" err="1"/>
              <a:t>iniciando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EntryPoint</a:t>
            </a:r>
            <a:r>
              <a:rPr lang="en-US" dirty="0"/>
              <a:t> y </a:t>
            </a:r>
            <a:r>
              <a:rPr lang="en-US" dirty="0" err="1"/>
              <a:t>reanudamos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proceso</a:t>
            </a:r>
            <a:endParaRPr lang="es-DO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856C39-97A9-E0DD-71CA-6384DE14EDA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527175" y="2514600"/>
          <a:ext cx="43434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F8FFA29-E7F5-0811-D8E5-703F4768E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2667000"/>
            <a:ext cx="7580952" cy="3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21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DO" dirty="0"/>
              <a:t>Prueba de Conceptos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BEDD-84E5-BFB8-774D-2CCACDEC7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8531352" cy="685800"/>
          </a:xfrm>
        </p:spPr>
        <p:txBody>
          <a:bodyPr>
            <a:normAutofit/>
          </a:bodyPr>
          <a:lstStyle/>
          <a:p>
            <a:r>
              <a:rPr lang="en-US" dirty="0" err="1"/>
              <a:t>Dejando</a:t>
            </a:r>
            <a:r>
              <a:rPr lang="en-US" dirty="0"/>
              <a:t> </a:t>
            </a:r>
            <a:r>
              <a:rPr lang="en-US" dirty="0" err="1"/>
              <a:t>fluir</a:t>
            </a:r>
            <a:r>
              <a:rPr lang="en-US" dirty="0"/>
              <a:t> la </a:t>
            </a:r>
            <a:r>
              <a:rPr lang="en-US" dirty="0" err="1"/>
              <a:t>imaginacion</a:t>
            </a:r>
            <a:r>
              <a:rPr lang="en-US" dirty="0"/>
              <a:t>, y con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retoques</a:t>
            </a:r>
            <a:r>
              <a:rPr lang="en-US" dirty="0"/>
              <a:t>…</a:t>
            </a:r>
            <a:endParaRPr lang="es-DO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856C39-97A9-E0DD-71CA-6384DE14EDA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527175" y="2514600"/>
          <a:ext cx="43434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6BB3F96-07BA-7473-D2EC-FE53DE8840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2204" y="2514599"/>
            <a:ext cx="2871789" cy="3581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8D9B0F-917F-4C82-4AF5-22A4D72F30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2461327"/>
            <a:ext cx="4984617" cy="37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59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DO" dirty="0"/>
              <a:t>Prueba de Conceptos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BEDD-84E5-BFB8-774D-2CCACDEC7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8531352" cy="685800"/>
          </a:xfrm>
        </p:spPr>
        <p:txBody>
          <a:bodyPr>
            <a:normAutofit/>
          </a:bodyPr>
          <a:lstStyle/>
          <a:p>
            <a:r>
              <a:rPr lang="en-US" dirty="0"/>
              <a:t>Podemos </a:t>
            </a:r>
            <a:r>
              <a:rPr lang="en-US" dirty="0" err="1"/>
              <a:t>confirmar</a:t>
            </a:r>
            <a:r>
              <a:rPr lang="en-US" dirty="0"/>
              <a:t> la </a:t>
            </a:r>
            <a:r>
              <a:rPr lang="en-US" dirty="0" err="1"/>
              <a:t>ejecucion</a:t>
            </a:r>
            <a:r>
              <a:rPr lang="en-US" dirty="0"/>
              <a:t>, al </a:t>
            </a:r>
            <a:r>
              <a:rPr lang="en-US" dirty="0" err="1"/>
              <a:t>recibir</a:t>
            </a:r>
            <a:r>
              <a:rPr lang="en-US" dirty="0"/>
              <a:t> la </a:t>
            </a:r>
            <a:r>
              <a:rPr lang="en-US" dirty="0" err="1"/>
              <a:t>conexion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C2</a:t>
            </a:r>
            <a:endParaRPr lang="es-DO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856C39-97A9-E0DD-71CA-6384DE14EDA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527175" y="2514600"/>
          <a:ext cx="43434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C2F371C-1D4D-8790-7EC0-79DF940AB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681" y="3048000"/>
            <a:ext cx="8846637" cy="15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25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using a computer&#10;&#10;Description automatically generated">
            <a:extLst>
              <a:ext uri="{FF2B5EF4-FFF2-40B4-BE49-F238E27FC236}">
                <a16:creationId xmlns:a16="http://schemas.microsoft.com/office/drawing/2014/main" id="{66DCE0D9-9544-8D0C-B2CC-B4DF712A2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070" y="0"/>
            <a:ext cx="438593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4000" y="3751263"/>
            <a:ext cx="9144000" cy="15065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s-DO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53DBE3-0F35-2EEA-6903-6C5B1521EFDA}"/>
              </a:ext>
            </a:extLst>
          </p:cNvPr>
          <p:cNvSpPr/>
          <p:nvPr/>
        </p:nvSpPr>
        <p:spPr>
          <a:xfrm>
            <a:off x="6705600" y="0"/>
            <a:ext cx="6858000" cy="6858000"/>
          </a:xfrm>
          <a:prstGeom prst="rect">
            <a:avLst/>
          </a:prstGeom>
          <a:gradFill>
            <a:gsLst>
              <a:gs pos="80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90600"/>
            <a:ext cx="9144000" cy="2743200"/>
          </a:xfrm>
        </p:spPr>
        <p:txBody>
          <a:bodyPr anchor="b">
            <a:normAutofit/>
          </a:bodyPr>
          <a:lstStyle/>
          <a:p>
            <a:r>
              <a:rPr lang="en-US" sz="3200" dirty="0"/>
              <a:t>Hollowed or not hollowed</a:t>
            </a:r>
            <a:br>
              <a:rPr lang="en-US" sz="3200" dirty="0"/>
            </a:br>
            <a:r>
              <a:rPr lang="en-US" sz="3200" dirty="0"/>
              <a:t>That’s the question</a:t>
            </a:r>
          </a:p>
        </p:txBody>
      </p:sp>
    </p:spTree>
    <p:extLst>
      <p:ext uri="{BB962C8B-B14F-4D97-AF65-F5344CB8AC3E}">
        <p14:creationId xmlns:p14="http://schemas.microsoft.com/office/powerpoint/2010/main" val="3571995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DO" dirty="0"/>
              <a:t>Referencias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BEDD-84E5-BFB8-774D-2CCACDEC7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Teamers	</a:t>
            </a:r>
            <a:endParaRPr lang="es-DO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856C39-97A9-E0DD-71CA-6384DE14EDA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527175" y="2514600"/>
          <a:ext cx="43434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AC9393-DFA5-9666-C57B-D10C7DCD1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Blue Teamers</a:t>
            </a:r>
            <a:endParaRPr lang="es-D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87F25-750A-D3F0-E421-7F98BAEFDA99}"/>
              </a:ext>
            </a:extLst>
          </p:cNvPr>
          <p:cNvSpPr txBox="1"/>
          <p:nvPr/>
        </p:nvSpPr>
        <p:spPr>
          <a:xfrm>
            <a:off x="6321427" y="2514600"/>
            <a:ext cx="43433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Detecting Deceptive Process Hollowing Techniques Using </a:t>
            </a:r>
            <a:r>
              <a:rPr lang="en-US" dirty="0" err="1">
                <a:hlinkClick r:id="rId7"/>
              </a:rPr>
              <a:t>HollowFind</a:t>
            </a:r>
            <a:r>
              <a:rPr lang="en-US" dirty="0">
                <a:hlinkClick r:id="rId7"/>
              </a:rPr>
              <a:t> Volatility Plugin - CYSINFO </a:t>
            </a:r>
            <a:endParaRPr lang="es-D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Process Injection: Process Hollowing - MITRE ATT&amp;CK</a:t>
            </a:r>
            <a:endParaRPr lang="es-D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Detecting process injection attacks with </a:t>
            </a:r>
            <a:r>
              <a:rPr lang="en-US" dirty="0" err="1">
                <a:hlinkClick r:id="rId9"/>
              </a:rPr>
              <a:t>Wazuh</a:t>
            </a:r>
            <a:endParaRPr lang="es-D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9E7E5E-318F-830D-3D68-F2122300ECD3}"/>
              </a:ext>
            </a:extLst>
          </p:cNvPr>
          <p:cNvSpPr txBox="1"/>
          <p:nvPr/>
        </p:nvSpPr>
        <p:spPr>
          <a:xfrm>
            <a:off x="1520952" y="2514600"/>
            <a:ext cx="4343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0"/>
              </a:rPr>
              <a:t>Process Hollowing and Portable Executable Relocations - </a:t>
            </a:r>
            <a:r>
              <a:rPr lang="en-US" dirty="0" err="1">
                <a:hlinkClick r:id="rId10"/>
              </a:rPr>
              <a:t>ired.team</a:t>
            </a:r>
            <a:endParaRPr lang="es-D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1"/>
              </a:rPr>
              <a:t>Shellcode Process Hollowing -  </a:t>
            </a:r>
            <a:r>
              <a:rPr lang="en-US" dirty="0" err="1">
                <a:hlinkClick r:id="rId11"/>
              </a:rPr>
              <a:t>chvancooten</a:t>
            </a:r>
            <a:r>
              <a:rPr lang="en-US" dirty="0">
                <a:hlinkClick r:id="rId11"/>
              </a:rPr>
              <a:t>/OSEP-Code-Snippets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12"/>
              </a:rPr>
              <a:t>Formato PE para Dembowseros - LordRNA</a:t>
            </a:r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218357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long hair and beard working on a computer&#10;&#10;Description automatically generated">
            <a:extLst>
              <a:ext uri="{FF2B5EF4-FFF2-40B4-BE49-F238E27FC236}">
                <a16:creationId xmlns:a16="http://schemas.microsoft.com/office/drawing/2014/main" id="{001E0ACE-DE93-A210-357E-6781F8102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070" y="0"/>
            <a:ext cx="438593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90600"/>
            <a:ext cx="9144000" cy="2743200"/>
          </a:xfrm>
        </p:spPr>
        <p:txBody>
          <a:bodyPr anchor="b">
            <a:normAutofit/>
          </a:bodyPr>
          <a:lstStyle/>
          <a:p>
            <a:r>
              <a:rPr lang="en-US" sz="3200" dirty="0" err="1"/>
              <a:t>Processus</a:t>
            </a:r>
            <a:r>
              <a:rPr lang="en-US" sz="3200" dirty="0"/>
              <a:t>, ergo </a:t>
            </a:r>
            <a:r>
              <a:rPr lang="en-US" sz="3200" dirty="0" err="1"/>
              <a:t>est</a:t>
            </a:r>
            <a:endParaRPr sz="3200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4000" y="3751263"/>
            <a:ext cx="9144000" cy="15065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Rene Descartes – 2023 </a:t>
            </a:r>
            <a:endParaRPr lang="es-D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CD6C63-0C5E-38C9-D33C-18969A702A1C}"/>
              </a:ext>
            </a:extLst>
          </p:cNvPr>
          <p:cNvSpPr/>
          <p:nvPr/>
        </p:nvSpPr>
        <p:spPr>
          <a:xfrm>
            <a:off x="6324600" y="0"/>
            <a:ext cx="6858000" cy="6858000"/>
          </a:xfrm>
          <a:prstGeom prst="rect">
            <a:avLst/>
          </a:prstGeom>
          <a:gradFill>
            <a:gsLst>
              <a:gs pos="80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2749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s-DO" dirty="0"/>
              <a:t>¿Qué es un proceso?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856C39-97A9-E0DD-71CA-6384DE14ED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3960942"/>
              </p:ext>
            </p:extLst>
          </p:nvPr>
        </p:nvGraphicFramePr>
        <p:xfrm>
          <a:off x="1524000" y="1828800"/>
          <a:ext cx="9144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/>
          <a:p>
            <a:r>
              <a:rPr lang="es-DO" dirty="0"/>
              <a:t>¿Cómo se crea un proceso?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BA77DAA-2C84-FF72-ADAC-DE7591D9A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856C39-97A9-E0DD-71CA-6384DE14ED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6486395"/>
              </p:ext>
            </p:extLst>
          </p:nvPr>
        </p:nvGraphicFramePr>
        <p:xfrm>
          <a:off x="760412" y="762000"/>
          <a:ext cx="64008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4BA8C77-D362-DE96-5112-91C21F294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995486"/>
              </p:ext>
            </p:extLst>
          </p:nvPr>
        </p:nvGraphicFramePr>
        <p:xfrm>
          <a:off x="8001039" y="3774440"/>
          <a:ext cx="343054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3438">
                  <a:extLst>
                    <a:ext uri="{9D8B030D-6E8A-4147-A177-3AD203B41FA5}">
                      <a16:colId xmlns:a16="http://schemas.microsoft.com/office/drawing/2014/main" val="3973603402"/>
                    </a:ext>
                  </a:extLst>
                </a:gridCol>
                <a:gridCol w="2777111">
                  <a:extLst>
                    <a:ext uri="{9D8B030D-6E8A-4147-A177-3AD203B41FA5}">
                      <a16:colId xmlns:a16="http://schemas.microsoft.com/office/drawing/2014/main" val="123378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DO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</a:t>
                      </a:r>
                      <a:r>
                        <a:rPr lang="en-US" dirty="0" err="1"/>
                        <a:t>Creacion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Proceso</a:t>
                      </a:r>
                      <a:endParaRPr lang="es-D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1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DO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Kernel Land</a:t>
                      </a:r>
                      <a:endParaRPr lang="es-D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38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DO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</a:t>
                      </a:r>
                      <a:r>
                        <a:rPr lang="en-US" dirty="0" err="1"/>
                        <a:t>Subsistema</a:t>
                      </a:r>
                      <a:r>
                        <a:rPr lang="en-US" dirty="0"/>
                        <a:t> de Windows</a:t>
                      </a:r>
                      <a:endParaRPr lang="es-D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14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DO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Nuevo </a:t>
                      </a:r>
                      <a:r>
                        <a:rPr lang="en-US" dirty="0" err="1"/>
                        <a:t>Proceso</a:t>
                      </a:r>
                      <a:endParaRPr lang="es-D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528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25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¿Como se </a:t>
            </a:r>
            <a:r>
              <a:rPr lang="en-US" dirty="0" err="1"/>
              <a:t>crea</a:t>
            </a:r>
            <a:r>
              <a:rPr lang="en-US" dirty="0"/>
              <a:t> un </a:t>
            </a:r>
            <a:r>
              <a:rPr lang="en-US" dirty="0" err="1"/>
              <a:t>proceso</a:t>
            </a:r>
            <a:r>
              <a:rPr lang="en-US" dirty="0"/>
              <a:t>?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7D6D6B-FD27-ACF3-6BE7-5352E335F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52600"/>
            <a:ext cx="9144001" cy="477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90600"/>
            <a:ext cx="9144000" cy="2743200"/>
          </a:xfrm>
        </p:spPr>
        <p:txBody>
          <a:bodyPr anchor="b">
            <a:normAutofit/>
          </a:bodyPr>
          <a:lstStyle/>
          <a:p>
            <a:r>
              <a:rPr lang="en-US" sz="3200" dirty="0"/>
              <a:t>En la evasion </a:t>
            </a:r>
            <a:r>
              <a:rPr lang="en-US" sz="3200" dirty="0" err="1"/>
              <a:t>siempre</a:t>
            </a:r>
            <a:br>
              <a:rPr lang="en-US" sz="3200" dirty="0"/>
            </a:br>
            <a:r>
              <a:rPr lang="en-US" sz="3200" dirty="0"/>
              <a:t>hay algo de </a:t>
            </a:r>
            <a:r>
              <a:rPr lang="en-US" sz="3200" dirty="0" err="1"/>
              <a:t>locura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4000" y="3751263"/>
            <a:ext cx="9144000" cy="15065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Friedrich Nietzsche – 2023 </a:t>
            </a:r>
            <a:endParaRPr lang="es-DO" dirty="0"/>
          </a:p>
        </p:txBody>
      </p:sp>
      <p:pic>
        <p:nvPicPr>
          <p:cNvPr id="9" name="Picture 8" descr="A person with a mustache using a computer&#10;&#10;Description automatically generated">
            <a:extLst>
              <a:ext uri="{FF2B5EF4-FFF2-40B4-BE49-F238E27FC236}">
                <a16:creationId xmlns:a16="http://schemas.microsoft.com/office/drawing/2014/main" id="{50762EFD-1EB3-831E-E812-05AFDAC45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06070" y="0"/>
            <a:ext cx="438593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53DBE3-0F35-2EEA-6903-6C5B1521EFDA}"/>
              </a:ext>
            </a:extLst>
          </p:cNvPr>
          <p:cNvSpPr/>
          <p:nvPr/>
        </p:nvSpPr>
        <p:spPr>
          <a:xfrm>
            <a:off x="6324600" y="0"/>
            <a:ext cx="6858000" cy="6858000"/>
          </a:xfrm>
          <a:prstGeom prst="rect">
            <a:avLst/>
          </a:prstGeom>
          <a:gradFill>
            <a:gsLst>
              <a:gs pos="80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06793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s-DO" dirty="0"/>
              <a:t>¿Qué es </a:t>
            </a:r>
            <a:r>
              <a:rPr lang="es-DO" dirty="0" err="1"/>
              <a:t>Process</a:t>
            </a:r>
            <a:r>
              <a:rPr lang="es-DO" dirty="0"/>
              <a:t> </a:t>
            </a:r>
            <a:r>
              <a:rPr lang="es-DO" dirty="0" err="1"/>
              <a:t>Hollowing</a:t>
            </a:r>
            <a:r>
              <a:rPr lang="es-DO" dirty="0"/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856C39-97A9-E0DD-71CA-6384DE14ED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881700"/>
              </p:ext>
            </p:extLst>
          </p:nvPr>
        </p:nvGraphicFramePr>
        <p:xfrm>
          <a:off x="1524000" y="1828800"/>
          <a:ext cx="9144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1628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/>
          <a:p>
            <a:r>
              <a:rPr lang="es-DO" dirty="0"/>
              <a:t>¿La versión avanzada?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BA77DAA-2C84-FF72-ADAC-DE7591D9A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Tesla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Patchwork (APT)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QAKBot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Lokibot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856C39-97A9-E0DD-71CA-6384DE14ED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8803854"/>
              </p:ext>
            </p:extLst>
          </p:nvPr>
        </p:nvGraphicFramePr>
        <p:xfrm>
          <a:off x="760412" y="762000"/>
          <a:ext cx="64008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266103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1444</TotalTime>
  <Words>698</Words>
  <Application>Microsoft Office PowerPoint</Application>
  <PresentationFormat>Widescreen</PresentationFormat>
  <Paragraphs>116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Candara</vt:lpstr>
      <vt:lpstr>Consolas</vt:lpstr>
      <vt:lpstr>Tech Computer 16x9</vt:lpstr>
      <vt:lpstr>Malware 101</vt:lpstr>
      <vt:lpstr>¿Quien soy?</vt:lpstr>
      <vt:lpstr>Processus, ergo est</vt:lpstr>
      <vt:lpstr>¿Qué es un proceso?</vt:lpstr>
      <vt:lpstr>¿Cómo se crea un proceso?</vt:lpstr>
      <vt:lpstr>¿Como se crea un proceso?</vt:lpstr>
      <vt:lpstr>En la evasion siempre hay algo de locura</vt:lpstr>
      <vt:lpstr>¿Qué es Process Hollowing?</vt:lpstr>
      <vt:lpstr>¿La versión avanzada?</vt:lpstr>
      <vt:lpstr>¿La versión resumida?</vt:lpstr>
      <vt:lpstr>He-aders</vt:lpstr>
      <vt:lpstr>PE Format de 0 a 10… de 100</vt:lpstr>
      <vt:lpstr>PE Format de 0 a 10… de 100</vt:lpstr>
      <vt:lpstr>Formato PE de 0 a 10… de 100</vt:lpstr>
      <vt:lpstr>Hagamos tangible lo  abstracto</vt:lpstr>
      <vt:lpstr>Prueba de Conceptos</vt:lpstr>
      <vt:lpstr>Prueba de Conceptos</vt:lpstr>
      <vt:lpstr>Prueba de Conceptos</vt:lpstr>
      <vt:lpstr>Prueba de Conceptos</vt:lpstr>
      <vt:lpstr>Prueba de Conceptos</vt:lpstr>
      <vt:lpstr>Prueba de Conceptos</vt:lpstr>
      <vt:lpstr>Prueba de Conceptos</vt:lpstr>
      <vt:lpstr>Prueba de Conceptos</vt:lpstr>
      <vt:lpstr>Prueba de Conceptos</vt:lpstr>
      <vt:lpstr>Prueba de Conceptos</vt:lpstr>
      <vt:lpstr>Prueba de Conceptos</vt:lpstr>
      <vt:lpstr>Prueba de Conceptos</vt:lpstr>
      <vt:lpstr>Hollowed or not hollowed That’s the question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101</dc:title>
  <dc:creator>Luis Tangui</dc:creator>
  <cp:lastModifiedBy>Luis Tangui</cp:lastModifiedBy>
  <cp:revision>2</cp:revision>
  <dcterms:created xsi:type="dcterms:W3CDTF">2023-08-26T01:28:05Z</dcterms:created>
  <dcterms:modified xsi:type="dcterms:W3CDTF">2023-09-08T00:03:56Z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